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41.xml" ContentType="application/vnd.openxmlformats-officedocument.presentationml.tag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tags/tag30.xml" ContentType="application/vnd.openxmlformats-officedocument.presentationml.tags+xml"/>
  <Override PartName="/ppt/diagrams/colors4.xml" ContentType="application/vnd.openxmlformats-officedocument.drawingml.diagramColor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79.xml" ContentType="application/vnd.openxmlformats-officedocument.presentationml.tags+xml"/>
  <Override PartName="/ppt/diagrams/quickStyle3.xml" ContentType="application/vnd.openxmlformats-officedocument.drawingml.diagramStyle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tags/tag128.xml" ContentType="application/vnd.openxmlformats-officedocument.presentationml.tags+xml"/>
  <Default Extension="vml" ContentType="application/vnd.openxmlformats-officedocument.vmlDrawing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tags/tag117.xml" ContentType="application/vnd.openxmlformats-officedocument.presentationml.tags+xml"/>
  <Override PartName="/ppt/diagrams/quickStyle10.xml" ContentType="application/vnd.openxmlformats-officedocument.drawingml.diagramStyle+xml"/>
  <Override PartName="/ppt/tags/tag135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tags/tag113.xml" ContentType="application/vnd.openxmlformats-officedocument.presentationml.tags+xml"/>
  <Override PartName="/ppt/diagrams/layout10.xml" ContentType="application/vnd.openxmlformats-officedocument.drawingml.diagramLayout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xls" ContentType="application/vnd.ms-exce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diagrams/colors6.xml" ContentType="application/vnd.openxmlformats-officedocument.drawingml.diagramColors+xml"/>
  <Override PartName="/ppt/tags/tag107.xml" ContentType="application/vnd.openxmlformats-officedocument.presentationml.tags+xml"/>
  <Override PartName="/ppt/diagrams/quickStyle9.xml" ContentType="application/vnd.openxmlformats-officedocument.drawingml.diagramStyle+xml"/>
  <Override PartName="/ppt/notesSlides/notesSlide10.xml" ContentType="application/vnd.openxmlformats-officedocument.presentationml.notesSlide+xml"/>
  <Override PartName="/ppt/tags/tag136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diagrams/colors10.xml" ContentType="application/vnd.openxmlformats-officedocument.drawingml.diagramColors+xml"/>
  <Override PartName="/ppt/tags/tag121.xml" ContentType="application/vnd.openxmlformats-officedocument.presentationml.tags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diagrams/quickStyle1.xml" ContentType="application/vnd.openxmlformats-officedocument.drawingml.diagramStyle+xml"/>
  <Override PartName="/ppt/tags/tag88.xml" ContentType="application/vnd.openxmlformats-officedocument.presentationml.tags+xml"/>
  <Override PartName="/ppt/diagrams/layout8.xml" ContentType="application/vnd.openxmlformats-officedocument.drawingml.diagram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diagrams/layout4.xml" ContentType="application/vnd.openxmlformats-officedocument.drawingml.diagramLayout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tags/tag119.xml" ContentType="application/vnd.openxmlformats-officedocument.presentationml.tags+xml"/>
  <Override PartName="/ppt/notesSlides/notesSlide11.xml" ContentType="application/vnd.openxmlformats-officedocument.presentationml.notesSlide+xml"/>
  <Override PartName="/ppt/tags/tag137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notesSlides/notesSlide6.xml" ContentType="application/vnd.openxmlformats-officedocument.presentationml.notesSlide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diagrams/quickStyle7.xml" ContentType="application/vnd.openxmlformats-officedocument.drawingml.diagramStyle+xml"/>
  <Override PartName="/ppt/tags/tag105.xml" ContentType="application/vnd.openxmlformats-officedocument.presentationml.tags+xml"/>
  <Override PartName="/ppt/notesSlides/notesSlide3.xml" ContentType="application/vnd.openxmlformats-officedocument.presentationml.notesSlide+xml"/>
  <Override PartName="/ppt/tags/tag14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64" r:id="rId3"/>
    <p:sldId id="258" r:id="rId4"/>
    <p:sldId id="259" r:id="rId5"/>
    <p:sldId id="263" r:id="rId6"/>
    <p:sldId id="267" r:id="rId7"/>
    <p:sldId id="260" r:id="rId8"/>
    <p:sldId id="261" r:id="rId9"/>
    <p:sldId id="265" r:id="rId10"/>
    <p:sldId id="266" r:id="rId11"/>
    <p:sldId id="262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339A00"/>
    <a:srgbClr val="3BB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4" autoAdjust="0"/>
    <p:restoredTop sz="94663" autoAdjust="0"/>
  </p:normalViewPr>
  <p:slideViewPr>
    <p:cSldViewPr>
      <p:cViewPr>
        <p:scale>
          <a:sx n="40" d="100"/>
          <a:sy n="40" d="100"/>
        </p:scale>
        <p:origin x="-135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4.jpeg"/><Relationship Id="rId4" Type="http://schemas.openxmlformats.org/officeDocument/2006/relationships/image" Target="../media/image7.gif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png"/><Relationship Id="rId4" Type="http://schemas.openxmlformats.org/officeDocument/2006/relationships/image" Target="../media/image11.jpe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Relationship Id="rId4" Type="http://schemas.openxmlformats.org/officeDocument/2006/relationships/image" Target="../media/image18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781C20-7D1B-46D7-9FD3-5DFF758A2DE7}" type="doc">
      <dgm:prSet loTypeId="urn:microsoft.com/office/officeart/2005/8/layout/vList4" loCatId="list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F66A5453-69D3-46A9-B7A1-8A6D520B5B73}">
      <dgm:prSet/>
      <dgm:spPr>
        <a:solidFill>
          <a:srgbClr val="339A00"/>
        </a:solidFill>
      </dgm:spPr>
      <dgm:t>
        <a:bodyPr/>
        <a:lstStyle/>
        <a:p>
          <a:pPr rtl="0"/>
          <a:r>
            <a:rPr lang="ru-RU" b="1" dirty="0" smtClean="0"/>
            <a:t>ГИБРИДНАЯ ИНФОРМАЦИОННО-ТЕЛЕКОММУНИКАЦИОННАЯ СИСТЕМА </a:t>
          </a:r>
          <a:r>
            <a:rPr lang="en-US" b="1" dirty="0" smtClean="0"/>
            <a:t>HTCS (Hybrid Telecommunication System)</a:t>
          </a:r>
          <a:endParaRPr lang="ru-RU" b="1" dirty="0"/>
        </a:p>
      </dgm:t>
    </dgm:pt>
    <dgm:pt modelId="{01B7C8CE-B9A8-4433-9204-D5367C2F8EED}" type="parTrans" cxnId="{3D82EA69-9257-488E-B1C7-1DF28B1FFC2B}">
      <dgm:prSet/>
      <dgm:spPr/>
      <dgm:t>
        <a:bodyPr/>
        <a:lstStyle/>
        <a:p>
          <a:endParaRPr lang="ru-RU"/>
        </a:p>
      </dgm:t>
    </dgm:pt>
    <dgm:pt modelId="{A6798237-51BF-409C-B66C-9BD35C05D243}" type="sibTrans" cxnId="{3D82EA69-9257-488E-B1C7-1DF28B1FFC2B}">
      <dgm:prSet/>
      <dgm:spPr/>
      <dgm:t>
        <a:bodyPr/>
        <a:lstStyle/>
        <a:p>
          <a:endParaRPr lang="ru-RU"/>
        </a:p>
      </dgm:t>
    </dgm:pt>
    <dgm:pt modelId="{8CFC75E4-B957-4FC5-8717-935614935750}" type="pres">
      <dgm:prSet presAssocID="{49781C20-7D1B-46D7-9FD3-5DFF758A2DE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1DBF32-5392-43FB-A624-5199394A22CA}" type="pres">
      <dgm:prSet presAssocID="{F66A5453-69D3-46A9-B7A1-8A6D520B5B73}" presName="comp" presStyleCnt="0"/>
      <dgm:spPr/>
      <dgm:t>
        <a:bodyPr/>
        <a:lstStyle/>
        <a:p>
          <a:endParaRPr lang="ru-RU"/>
        </a:p>
      </dgm:t>
    </dgm:pt>
    <dgm:pt modelId="{8F3FD782-AB75-4132-9613-E024CEFE406F}" type="pres">
      <dgm:prSet presAssocID="{F66A5453-69D3-46A9-B7A1-8A6D520B5B73}" presName="box" presStyleLbl="node1" presStyleIdx="0" presStyleCnt="1"/>
      <dgm:spPr/>
      <dgm:t>
        <a:bodyPr/>
        <a:lstStyle/>
        <a:p>
          <a:endParaRPr lang="ru-RU"/>
        </a:p>
      </dgm:t>
    </dgm:pt>
    <dgm:pt modelId="{1A95F67F-6754-45E8-8843-A2094280EBE7}" type="pres">
      <dgm:prSet presAssocID="{F66A5453-69D3-46A9-B7A1-8A6D520B5B73}" presName="img" presStyleLbl="fgImgPlace1" presStyleIdx="0" presStyleCnt="1" custScaleX="80536" custScaleY="125000" custLinFactNeighborX="-4310" custLinFactNeighborY="364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E74E195-A61F-48C4-AD62-D19EDCF9CEE1}" type="pres">
      <dgm:prSet presAssocID="{F66A5453-69D3-46A9-B7A1-8A6D520B5B73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6454DD-467A-4213-8B0A-F7B8AE623FFA}" type="presOf" srcId="{F66A5453-69D3-46A9-B7A1-8A6D520B5B73}" destId="{DE74E195-A61F-48C4-AD62-D19EDCF9CEE1}" srcOrd="1" destOrd="0" presId="urn:microsoft.com/office/officeart/2005/8/layout/vList4"/>
    <dgm:cxn modelId="{05CE9F49-7DDA-4397-8231-CEB5E47BCE66}" type="presOf" srcId="{49781C20-7D1B-46D7-9FD3-5DFF758A2DE7}" destId="{8CFC75E4-B957-4FC5-8717-935614935750}" srcOrd="0" destOrd="0" presId="urn:microsoft.com/office/officeart/2005/8/layout/vList4"/>
    <dgm:cxn modelId="{3D82EA69-9257-488E-B1C7-1DF28B1FFC2B}" srcId="{49781C20-7D1B-46D7-9FD3-5DFF758A2DE7}" destId="{F66A5453-69D3-46A9-B7A1-8A6D520B5B73}" srcOrd="0" destOrd="0" parTransId="{01B7C8CE-B9A8-4433-9204-D5367C2F8EED}" sibTransId="{A6798237-51BF-409C-B66C-9BD35C05D243}"/>
    <dgm:cxn modelId="{3B3C6589-1DA9-4469-BE2E-14596B5EAC99}" type="presOf" srcId="{F66A5453-69D3-46A9-B7A1-8A6D520B5B73}" destId="{8F3FD782-AB75-4132-9613-E024CEFE406F}" srcOrd="0" destOrd="0" presId="urn:microsoft.com/office/officeart/2005/8/layout/vList4"/>
    <dgm:cxn modelId="{77DE0708-6614-4FF9-BA7A-E8C288941893}" type="presParOf" srcId="{8CFC75E4-B957-4FC5-8717-935614935750}" destId="{DF1DBF32-5392-43FB-A624-5199394A22CA}" srcOrd="0" destOrd="0" presId="urn:microsoft.com/office/officeart/2005/8/layout/vList4"/>
    <dgm:cxn modelId="{08BDDDC8-8707-4E4C-B688-5733D639B777}" type="presParOf" srcId="{DF1DBF32-5392-43FB-A624-5199394A22CA}" destId="{8F3FD782-AB75-4132-9613-E024CEFE406F}" srcOrd="0" destOrd="0" presId="urn:microsoft.com/office/officeart/2005/8/layout/vList4"/>
    <dgm:cxn modelId="{C3B091DD-C704-42B6-A258-4DDE9230F0B4}" type="presParOf" srcId="{DF1DBF32-5392-43FB-A624-5199394A22CA}" destId="{1A95F67F-6754-45E8-8843-A2094280EBE7}" srcOrd="1" destOrd="0" presId="urn:microsoft.com/office/officeart/2005/8/layout/vList4"/>
    <dgm:cxn modelId="{E2531675-927B-4A69-A7F0-F3C33115F553}" type="presParOf" srcId="{DF1DBF32-5392-43FB-A624-5199394A22CA}" destId="{DE74E195-A61F-48C4-AD62-D19EDCF9CEE1}" srcOrd="2" destOrd="0" presId="urn:microsoft.com/office/officeart/2005/8/layout/vList4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4A190D7-2DBD-40C2-A753-788701EB03C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1FB76B-8EB1-4B14-9C65-C3F7537921B4}">
      <dgm:prSet phldrT="[Текст]"/>
      <dgm:spPr/>
      <dgm:t>
        <a:bodyPr/>
        <a:lstStyle/>
        <a:p>
          <a:r>
            <a:rPr lang="ru-RU" dirty="0" smtClean="0"/>
            <a:t>Публикация</a:t>
          </a:r>
          <a:endParaRPr lang="ru-RU" dirty="0"/>
        </a:p>
      </dgm:t>
    </dgm:pt>
    <dgm:pt modelId="{490E4414-0FC5-49ED-8674-F2F9F15E5DEF}" type="parTrans" cxnId="{3A2BA650-1936-485F-A704-E88ACEDC081F}">
      <dgm:prSet/>
      <dgm:spPr/>
      <dgm:t>
        <a:bodyPr/>
        <a:lstStyle/>
        <a:p>
          <a:endParaRPr lang="ru-RU"/>
        </a:p>
      </dgm:t>
    </dgm:pt>
    <dgm:pt modelId="{4A971DEF-221F-4BB6-BE92-07F9C19319C4}" type="sibTrans" cxnId="{3A2BA650-1936-485F-A704-E88ACEDC081F}">
      <dgm:prSet/>
      <dgm:spPr/>
      <dgm:t>
        <a:bodyPr/>
        <a:lstStyle/>
        <a:p>
          <a:endParaRPr lang="ru-RU"/>
        </a:p>
      </dgm:t>
    </dgm:pt>
    <dgm:pt modelId="{E2A80789-7081-4EDE-A430-618AECC83CB9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Интеллектуальная собственность</a:t>
          </a:r>
          <a:endParaRPr lang="ru-RU" dirty="0"/>
        </a:p>
      </dgm:t>
    </dgm:pt>
    <dgm:pt modelId="{0C8901AC-64AB-4524-B6C3-133D53EAB0F9}" type="parTrans" cxnId="{B416EAA9-7D2D-4CB5-BC53-2DED5DBFCB03}">
      <dgm:prSet/>
      <dgm:spPr/>
      <dgm:t>
        <a:bodyPr/>
        <a:lstStyle/>
        <a:p>
          <a:endParaRPr lang="ru-RU"/>
        </a:p>
      </dgm:t>
    </dgm:pt>
    <dgm:pt modelId="{87F49C03-247E-4D02-9EBD-BF3ECC89A45A}" type="sibTrans" cxnId="{B416EAA9-7D2D-4CB5-BC53-2DED5DBFCB03}">
      <dgm:prSet/>
      <dgm:spPr/>
      <dgm:t>
        <a:bodyPr/>
        <a:lstStyle/>
        <a:p>
          <a:endParaRPr lang="ru-RU"/>
        </a:p>
      </dgm:t>
    </dgm:pt>
    <dgm:pt modelId="{6B42AE46-2D0B-4AAD-BE94-485805387EDE}">
      <dgm:prSet phldrT="[Текст]"/>
      <dgm:spPr/>
      <dgm:t>
        <a:bodyPr/>
        <a:lstStyle/>
        <a:p>
          <a:pPr rtl="0"/>
          <a:r>
            <a:rPr kumimoji="1" lang="ru-RU" b="0" dirty="0" smtClean="0"/>
            <a:t>П.А. Белоусов, И.И. Анисимов, М.С. </a:t>
          </a:r>
          <a:r>
            <a:rPr kumimoji="1" lang="ru-RU" b="0" dirty="0" err="1" smtClean="0"/>
            <a:t>Шамаев</a:t>
          </a:r>
          <a:r>
            <a:rPr kumimoji="1" lang="ru-RU" b="0" dirty="0" smtClean="0"/>
            <a:t>, С.А. Ставцев, Р.С. Бельцов, А.А. </a:t>
          </a:r>
          <a:r>
            <a:rPr kumimoji="1" lang="ru-RU" b="0" dirty="0" err="1" smtClean="0"/>
            <a:t>Грезина</a:t>
          </a:r>
          <a:r>
            <a:rPr kumimoji="1" lang="ru-RU" b="0" dirty="0" smtClean="0"/>
            <a:t>. Гибридная информационно-телекоммуникационная система </a:t>
          </a:r>
          <a:r>
            <a:rPr kumimoji="1" lang="en-US" b="0" dirty="0" smtClean="0"/>
            <a:t>/ </a:t>
          </a:r>
          <a:r>
            <a:rPr kumimoji="1" lang="ru-RU" b="0" dirty="0" smtClean="0"/>
            <a:t>Инновации в регион. Калужская область №2 (7) – 2011г.</a:t>
          </a:r>
          <a:endParaRPr lang="ru-RU" dirty="0"/>
        </a:p>
      </dgm:t>
    </dgm:pt>
    <dgm:pt modelId="{A232E89D-4A92-4FB4-A5FB-7261E8BF55AC}" type="parTrans" cxnId="{F59FBFC6-28DC-441E-9A7A-D29F50F8BCC3}">
      <dgm:prSet/>
      <dgm:spPr/>
    </dgm:pt>
    <dgm:pt modelId="{B5CA94FB-F3D8-49B0-89AF-F8EF70317D91}" type="sibTrans" cxnId="{F59FBFC6-28DC-441E-9A7A-D29F50F8BCC3}">
      <dgm:prSet/>
      <dgm:spPr/>
    </dgm:pt>
    <dgm:pt modelId="{5909A027-64B5-4265-A036-38C1BE2E8143}">
      <dgm:prSet phldrT="[Текст]"/>
      <dgm:spPr/>
      <dgm:t>
        <a:bodyPr/>
        <a:lstStyle/>
        <a:p>
          <a:r>
            <a:rPr kumimoji="1" lang="ru-RU" smtClean="0"/>
            <a:t>Свидетельство о государственной регистрации программ для ЭВМ, №2011611585 от 17 февраля 2011 г., «HTCS-Университет» - Гибридная информационно-телекоммуникационная система ВУЗа». Авторы: Белоусов Павел Анатольевич, Анисимов Илья Игоревич, Шамаев Михаил Сергеевич</a:t>
          </a:r>
          <a:endParaRPr lang="ru-RU" dirty="0"/>
        </a:p>
      </dgm:t>
    </dgm:pt>
    <dgm:pt modelId="{471F4847-1492-47FD-8E1F-35D046F9FEFB}" type="parTrans" cxnId="{5A258549-CE21-4450-BE01-CCACB1A62484}">
      <dgm:prSet/>
      <dgm:spPr/>
    </dgm:pt>
    <dgm:pt modelId="{E4547F5A-DB7B-42EE-8D11-CF332083E58B}" type="sibTrans" cxnId="{5A258549-CE21-4450-BE01-CCACB1A62484}">
      <dgm:prSet/>
      <dgm:spPr/>
    </dgm:pt>
    <dgm:pt modelId="{EBD26F5F-41F3-4F17-A2F0-FA4BFD6C064A}" type="pres">
      <dgm:prSet presAssocID="{E4A190D7-2DBD-40C2-A753-788701EB03C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2049A4-95E4-41CA-8DEB-454FDA9D1361}" type="pres">
      <dgm:prSet presAssocID="{B71FB76B-8EB1-4B14-9C65-C3F7537921B4}" presName="parentLin" presStyleCnt="0"/>
      <dgm:spPr/>
    </dgm:pt>
    <dgm:pt modelId="{CC230DDA-0D2B-4A91-A402-8F57D0038076}" type="pres">
      <dgm:prSet presAssocID="{B71FB76B-8EB1-4B14-9C65-C3F7537921B4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CECDA16-C701-48E1-9758-F69C6D3CC69A}" type="pres">
      <dgm:prSet presAssocID="{B71FB76B-8EB1-4B14-9C65-C3F7537921B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F095F8-AC5C-4B0C-A996-6464B56C066F}" type="pres">
      <dgm:prSet presAssocID="{B71FB76B-8EB1-4B14-9C65-C3F7537921B4}" presName="negativeSpace" presStyleCnt="0"/>
      <dgm:spPr/>
    </dgm:pt>
    <dgm:pt modelId="{52284ECE-F971-426B-AC8F-EA1A07CAA87D}" type="pres">
      <dgm:prSet presAssocID="{B71FB76B-8EB1-4B14-9C65-C3F7537921B4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1EA99-0BC0-408B-9A1C-E73DC3FACB8C}" type="pres">
      <dgm:prSet presAssocID="{4A971DEF-221F-4BB6-BE92-07F9C19319C4}" presName="spaceBetweenRectangles" presStyleCnt="0"/>
      <dgm:spPr/>
    </dgm:pt>
    <dgm:pt modelId="{8F319CE0-1161-494A-B927-8E4DC73E8D14}" type="pres">
      <dgm:prSet presAssocID="{E2A80789-7081-4EDE-A430-618AECC83CB9}" presName="parentLin" presStyleCnt="0"/>
      <dgm:spPr/>
    </dgm:pt>
    <dgm:pt modelId="{8E049189-FE21-4F4A-B8C0-C488F3A951B7}" type="pres">
      <dgm:prSet presAssocID="{E2A80789-7081-4EDE-A430-618AECC83CB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CF4BCE77-2652-4DFD-971E-FB72CAD8DA6E}" type="pres">
      <dgm:prSet presAssocID="{E2A80789-7081-4EDE-A430-618AECC83CB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0A01F-2993-4523-AB93-7460B7689841}" type="pres">
      <dgm:prSet presAssocID="{E2A80789-7081-4EDE-A430-618AECC83CB9}" presName="negativeSpace" presStyleCnt="0"/>
      <dgm:spPr/>
    </dgm:pt>
    <dgm:pt modelId="{6E9BBE85-2EFE-49E8-B166-28A4EBC1B0DB}" type="pres">
      <dgm:prSet presAssocID="{E2A80789-7081-4EDE-A430-618AECC83CB9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94CB71-8F16-4EF7-9195-264EB807EDF4}" type="presOf" srcId="{B71FB76B-8EB1-4B14-9C65-C3F7537921B4}" destId="{3CECDA16-C701-48E1-9758-F69C6D3CC69A}" srcOrd="1" destOrd="0" presId="urn:microsoft.com/office/officeart/2005/8/layout/list1"/>
    <dgm:cxn modelId="{3A2BA650-1936-485F-A704-E88ACEDC081F}" srcId="{E4A190D7-2DBD-40C2-A753-788701EB03C1}" destId="{B71FB76B-8EB1-4B14-9C65-C3F7537921B4}" srcOrd="0" destOrd="0" parTransId="{490E4414-0FC5-49ED-8674-F2F9F15E5DEF}" sibTransId="{4A971DEF-221F-4BB6-BE92-07F9C19319C4}"/>
    <dgm:cxn modelId="{8F88E5BD-B32B-4BF6-88A3-C83070363222}" type="presOf" srcId="{E4A190D7-2DBD-40C2-A753-788701EB03C1}" destId="{EBD26F5F-41F3-4F17-A2F0-FA4BFD6C064A}" srcOrd="0" destOrd="0" presId="urn:microsoft.com/office/officeart/2005/8/layout/list1"/>
    <dgm:cxn modelId="{F59FBFC6-28DC-441E-9A7A-D29F50F8BCC3}" srcId="{B71FB76B-8EB1-4B14-9C65-C3F7537921B4}" destId="{6B42AE46-2D0B-4AAD-BE94-485805387EDE}" srcOrd="0" destOrd="0" parTransId="{A232E89D-4A92-4FB4-A5FB-7261E8BF55AC}" sibTransId="{B5CA94FB-F3D8-49B0-89AF-F8EF70317D91}"/>
    <dgm:cxn modelId="{1E142BF7-B1ED-4133-BEAD-A472EC1E8531}" type="presOf" srcId="{E2A80789-7081-4EDE-A430-618AECC83CB9}" destId="{CF4BCE77-2652-4DFD-971E-FB72CAD8DA6E}" srcOrd="1" destOrd="0" presId="urn:microsoft.com/office/officeart/2005/8/layout/list1"/>
    <dgm:cxn modelId="{7C3D3124-7D3D-4C5D-9212-D1490AE4D434}" type="presOf" srcId="{6B42AE46-2D0B-4AAD-BE94-485805387EDE}" destId="{52284ECE-F971-426B-AC8F-EA1A07CAA87D}" srcOrd="0" destOrd="0" presId="urn:microsoft.com/office/officeart/2005/8/layout/list1"/>
    <dgm:cxn modelId="{5A258549-CE21-4450-BE01-CCACB1A62484}" srcId="{E2A80789-7081-4EDE-A430-618AECC83CB9}" destId="{5909A027-64B5-4265-A036-38C1BE2E8143}" srcOrd="0" destOrd="0" parTransId="{471F4847-1492-47FD-8E1F-35D046F9FEFB}" sibTransId="{E4547F5A-DB7B-42EE-8D11-CF332083E58B}"/>
    <dgm:cxn modelId="{B416EAA9-7D2D-4CB5-BC53-2DED5DBFCB03}" srcId="{E4A190D7-2DBD-40C2-A753-788701EB03C1}" destId="{E2A80789-7081-4EDE-A430-618AECC83CB9}" srcOrd="1" destOrd="0" parTransId="{0C8901AC-64AB-4524-B6C3-133D53EAB0F9}" sibTransId="{87F49C03-247E-4D02-9EBD-BF3ECC89A45A}"/>
    <dgm:cxn modelId="{106008C3-F727-4B13-B23A-7E0BB754261B}" type="presOf" srcId="{E2A80789-7081-4EDE-A430-618AECC83CB9}" destId="{8E049189-FE21-4F4A-B8C0-C488F3A951B7}" srcOrd="0" destOrd="0" presId="urn:microsoft.com/office/officeart/2005/8/layout/list1"/>
    <dgm:cxn modelId="{2A2383F8-03AA-4F4E-A6F8-35A987D9D6D8}" type="presOf" srcId="{5909A027-64B5-4265-A036-38C1BE2E8143}" destId="{6E9BBE85-2EFE-49E8-B166-28A4EBC1B0DB}" srcOrd="0" destOrd="0" presId="urn:microsoft.com/office/officeart/2005/8/layout/list1"/>
    <dgm:cxn modelId="{54CB31AC-AB07-4C8E-94FE-44BEF171B28D}" type="presOf" srcId="{B71FB76B-8EB1-4B14-9C65-C3F7537921B4}" destId="{CC230DDA-0D2B-4A91-A402-8F57D0038076}" srcOrd="0" destOrd="0" presId="urn:microsoft.com/office/officeart/2005/8/layout/list1"/>
    <dgm:cxn modelId="{09C909B9-1333-40D4-96D5-CAC7AB57F33D}" type="presParOf" srcId="{EBD26F5F-41F3-4F17-A2F0-FA4BFD6C064A}" destId="{BD2049A4-95E4-41CA-8DEB-454FDA9D1361}" srcOrd="0" destOrd="0" presId="urn:microsoft.com/office/officeart/2005/8/layout/list1"/>
    <dgm:cxn modelId="{19EE588A-E7B6-4E8F-B9F5-691634EA2931}" type="presParOf" srcId="{BD2049A4-95E4-41CA-8DEB-454FDA9D1361}" destId="{CC230DDA-0D2B-4A91-A402-8F57D0038076}" srcOrd="0" destOrd="0" presId="urn:microsoft.com/office/officeart/2005/8/layout/list1"/>
    <dgm:cxn modelId="{E0A2F689-15BA-487F-BA22-481B1A33B2E6}" type="presParOf" srcId="{BD2049A4-95E4-41CA-8DEB-454FDA9D1361}" destId="{3CECDA16-C701-48E1-9758-F69C6D3CC69A}" srcOrd="1" destOrd="0" presId="urn:microsoft.com/office/officeart/2005/8/layout/list1"/>
    <dgm:cxn modelId="{7DAB9CE1-B10D-4C8C-A29B-999F181732AD}" type="presParOf" srcId="{EBD26F5F-41F3-4F17-A2F0-FA4BFD6C064A}" destId="{09F095F8-AC5C-4B0C-A996-6464B56C066F}" srcOrd="1" destOrd="0" presId="urn:microsoft.com/office/officeart/2005/8/layout/list1"/>
    <dgm:cxn modelId="{8279AA8C-911D-4EA9-8A91-0EB5F4614ECD}" type="presParOf" srcId="{EBD26F5F-41F3-4F17-A2F0-FA4BFD6C064A}" destId="{52284ECE-F971-426B-AC8F-EA1A07CAA87D}" srcOrd="2" destOrd="0" presId="urn:microsoft.com/office/officeart/2005/8/layout/list1"/>
    <dgm:cxn modelId="{F7DAE267-47E0-4847-9B6F-8252D6EB7818}" type="presParOf" srcId="{EBD26F5F-41F3-4F17-A2F0-FA4BFD6C064A}" destId="{7141EA99-0BC0-408B-9A1C-E73DC3FACB8C}" srcOrd="3" destOrd="0" presId="urn:microsoft.com/office/officeart/2005/8/layout/list1"/>
    <dgm:cxn modelId="{653030FD-B602-4787-BB03-D2780FFD8E13}" type="presParOf" srcId="{EBD26F5F-41F3-4F17-A2F0-FA4BFD6C064A}" destId="{8F319CE0-1161-494A-B927-8E4DC73E8D14}" srcOrd="4" destOrd="0" presId="urn:microsoft.com/office/officeart/2005/8/layout/list1"/>
    <dgm:cxn modelId="{9B01F876-764E-414F-9523-78857CDD1E84}" type="presParOf" srcId="{8F319CE0-1161-494A-B927-8E4DC73E8D14}" destId="{8E049189-FE21-4F4A-B8C0-C488F3A951B7}" srcOrd="0" destOrd="0" presId="urn:microsoft.com/office/officeart/2005/8/layout/list1"/>
    <dgm:cxn modelId="{685BC303-65ED-45A6-8B6E-74121C4ECDFE}" type="presParOf" srcId="{8F319CE0-1161-494A-B927-8E4DC73E8D14}" destId="{CF4BCE77-2652-4DFD-971E-FB72CAD8DA6E}" srcOrd="1" destOrd="0" presId="urn:microsoft.com/office/officeart/2005/8/layout/list1"/>
    <dgm:cxn modelId="{343AE5A8-7AF9-4DC0-AB95-2A9BFDFCAEB7}" type="presParOf" srcId="{EBD26F5F-41F3-4F17-A2F0-FA4BFD6C064A}" destId="{ACB0A01F-2993-4523-AB93-7460B7689841}" srcOrd="5" destOrd="0" presId="urn:microsoft.com/office/officeart/2005/8/layout/list1"/>
    <dgm:cxn modelId="{588026A4-92BC-4CC4-8A0B-1DC59234A0D0}" type="presParOf" srcId="{EBD26F5F-41F3-4F17-A2F0-FA4BFD6C064A}" destId="{6E9BBE85-2EFE-49E8-B166-28A4EBC1B0DB}" srcOrd="6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8F7ABE-6F63-4241-A5EB-134C164F1090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233CBC85-404A-4031-AE43-4522BB13E61B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800" dirty="0" smtClean="0"/>
            <a:t>неэффективное использование информационных и телекоммуникационных средств</a:t>
          </a:r>
          <a:endParaRPr lang="ru-RU" sz="1800" dirty="0"/>
        </a:p>
      </dgm:t>
    </dgm:pt>
    <dgm:pt modelId="{D17CD4CE-5BEF-4EE7-9B39-BD9E6C33B801}" type="parTrans" cxnId="{5F160F0C-6384-4099-96C9-BC3F6F26AB41}">
      <dgm:prSet/>
      <dgm:spPr/>
      <dgm:t>
        <a:bodyPr/>
        <a:lstStyle/>
        <a:p>
          <a:endParaRPr lang="ru-RU"/>
        </a:p>
      </dgm:t>
    </dgm:pt>
    <dgm:pt modelId="{9BBBABCE-5589-4E67-9C15-D415240E4398}" type="sibTrans" cxnId="{5F160F0C-6384-4099-96C9-BC3F6F26AB41}">
      <dgm:prSet/>
      <dgm:spPr/>
      <dgm:t>
        <a:bodyPr/>
        <a:lstStyle/>
        <a:p>
          <a:endParaRPr lang="ru-RU"/>
        </a:p>
      </dgm:t>
    </dgm:pt>
    <dgm:pt modelId="{736B45DC-E5C4-4CF2-8E28-DBDBB484ADA3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1800" dirty="0" smtClean="0"/>
            <a:t>увеличение накладных расходов и трудозатрат на обслуживание</a:t>
          </a:r>
          <a:endParaRPr lang="ru-RU" sz="1800" dirty="0"/>
        </a:p>
      </dgm:t>
    </dgm:pt>
    <dgm:pt modelId="{ECFD88A9-7CEB-4A48-9EF1-72F03CBECCED}" type="parTrans" cxnId="{CF072DE9-1B5A-4A3F-9F96-20765BF3C095}">
      <dgm:prSet/>
      <dgm:spPr/>
      <dgm:t>
        <a:bodyPr/>
        <a:lstStyle/>
        <a:p>
          <a:endParaRPr lang="ru-RU"/>
        </a:p>
      </dgm:t>
    </dgm:pt>
    <dgm:pt modelId="{23918B16-8EB9-433D-A010-D38A0933337A}" type="sibTrans" cxnId="{CF072DE9-1B5A-4A3F-9F96-20765BF3C095}">
      <dgm:prSet/>
      <dgm:spPr/>
      <dgm:t>
        <a:bodyPr/>
        <a:lstStyle/>
        <a:p>
          <a:endParaRPr lang="ru-RU"/>
        </a:p>
      </dgm:t>
    </dgm:pt>
    <dgm:pt modelId="{31B0FE65-3F73-40BA-886F-35C4E95DC4CA}">
      <dgm:prSet phldrT="[Текст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sz="1800" dirty="0" smtClean="0"/>
            <a:t>нерациональное построение </a:t>
          </a:r>
          <a:r>
            <a:rPr lang="en-US" sz="1800" dirty="0" smtClean="0"/>
            <a:t>IT</a:t>
          </a:r>
          <a:r>
            <a:rPr lang="ru-RU" sz="1800" dirty="0" smtClean="0"/>
            <a:t>-инфраструктуры в целом</a:t>
          </a:r>
          <a:endParaRPr lang="ru-RU" sz="1800" dirty="0"/>
        </a:p>
      </dgm:t>
    </dgm:pt>
    <dgm:pt modelId="{EBE7E868-F4C1-458B-8794-5675AD83064C}" type="parTrans" cxnId="{CFA095C2-C147-40D8-B4C0-CD48D187C872}">
      <dgm:prSet/>
      <dgm:spPr/>
      <dgm:t>
        <a:bodyPr/>
        <a:lstStyle/>
        <a:p>
          <a:endParaRPr lang="ru-RU"/>
        </a:p>
      </dgm:t>
    </dgm:pt>
    <dgm:pt modelId="{A67F91B6-9C58-4A2E-81DE-DF38983A3D2C}" type="sibTrans" cxnId="{CFA095C2-C147-40D8-B4C0-CD48D187C872}">
      <dgm:prSet/>
      <dgm:spPr/>
      <dgm:t>
        <a:bodyPr/>
        <a:lstStyle/>
        <a:p>
          <a:endParaRPr lang="ru-RU"/>
        </a:p>
      </dgm:t>
    </dgm:pt>
    <dgm:pt modelId="{70743E9D-BF1D-40EC-AF14-20857DE023CC}" type="pres">
      <dgm:prSet presAssocID="{5A8F7ABE-6F63-4241-A5EB-134C164F1090}" presName="linearFlow" presStyleCnt="0">
        <dgm:presLayoutVars>
          <dgm:resizeHandles val="exact"/>
        </dgm:presLayoutVars>
      </dgm:prSet>
      <dgm:spPr/>
    </dgm:pt>
    <dgm:pt modelId="{4B56441C-B068-42BA-9D5F-246F5F9F3FBD}" type="pres">
      <dgm:prSet presAssocID="{233CBC85-404A-4031-AE43-4522BB13E61B}" presName="node" presStyleLbl="node1" presStyleIdx="0" presStyleCnt="3" custScaleX="167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33DD49-3550-4A2A-9786-84874DE36935}" type="pres">
      <dgm:prSet presAssocID="{9BBBABCE-5589-4E67-9C15-D415240E4398}" presName="sibTrans" presStyleLbl="sibTrans2D1" presStyleIdx="0" presStyleCnt="2" custScaleX="116672" custScaleY="166677"/>
      <dgm:spPr/>
      <dgm:t>
        <a:bodyPr/>
        <a:lstStyle/>
        <a:p>
          <a:endParaRPr lang="ru-RU"/>
        </a:p>
      </dgm:t>
    </dgm:pt>
    <dgm:pt modelId="{657F9F88-89A7-48AB-B894-3A1ED1BDCC22}" type="pres">
      <dgm:prSet presAssocID="{9BBBABCE-5589-4E67-9C15-D415240E4398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CE3AB135-98C0-434F-9D2D-E25FC39147A2}" type="pres">
      <dgm:prSet presAssocID="{736B45DC-E5C4-4CF2-8E28-DBDBB484ADA3}" presName="node" presStyleLbl="node1" presStyleIdx="1" presStyleCnt="3" custScaleX="167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935523-96E0-4177-90AE-D3AE257C11AD}" type="pres">
      <dgm:prSet presAssocID="{23918B16-8EB9-433D-A010-D38A0933337A}" presName="sibTrans" presStyleLbl="sibTrans2D1" presStyleIdx="1" presStyleCnt="2" custScaleX="116672" custScaleY="166677"/>
      <dgm:spPr/>
      <dgm:t>
        <a:bodyPr/>
        <a:lstStyle/>
        <a:p>
          <a:endParaRPr lang="ru-RU"/>
        </a:p>
      </dgm:t>
    </dgm:pt>
    <dgm:pt modelId="{B42A2439-B339-4BB1-BFD2-185B805F6F9C}" type="pres">
      <dgm:prSet presAssocID="{23918B16-8EB9-433D-A010-D38A0933337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2C8742B-28F5-4578-BC2A-AF526D8DFF79}" type="pres">
      <dgm:prSet presAssocID="{31B0FE65-3F73-40BA-886F-35C4E95DC4CA}" presName="node" presStyleLbl="node1" presStyleIdx="2" presStyleCnt="3" custScaleX="167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744603-AFF7-42C1-8CF2-6B9CD6282339}" type="presOf" srcId="{233CBC85-404A-4031-AE43-4522BB13E61B}" destId="{4B56441C-B068-42BA-9D5F-246F5F9F3FBD}" srcOrd="0" destOrd="0" presId="urn:microsoft.com/office/officeart/2005/8/layout/process2"/>
    <dgm:cxn modelId="{E72C0B7C-F3A7-4EE7-97BC-C65823D58C62}" type="presOf" srcId="{23918B16-8EB9-433D-A010-D38A0933337A}" destId="{57935523-96E0-4177-90AE-D3AE257C11AD}" srcOrd="0" destOrd="0" presId="urn:microsoft.com/office/officeart/2005/8/layout/process2"/>
    <dgm:cxn modelId="{CFA095C2-C147-40D8-B4C0-CD48D187C872}" srcId="{5A8F7ABE-6F63-4241-A5EB-134C164F1090}" destId="{31B0FE65-3F73-40BA-886F-35C4E95DC4CA}" srcOrd="2" destOrd="0" parTransId="{EBE7E868-F4C1-458B-8794-5675AD83064C}" sibTransId="{A67F91B6-9C58-4A2E-81DE-DF38983A3D2C}"/>
    <dgm:cxn modelId="{3B82873F-945E-4C11-8F29-81FF75E5D390}" type="presOf" srcId="{9BBBABCE-5589-4E67-9C15-D415240E4398}" destId="{657F9F88-89A7-48AB-B894-3A1ED1BDCC22}" srcOrd="1" destOrd="0" presId="urn:microsoft.com/office/officeart/2005/8/layout/process2"/>
    <dgm:cxn modelId="{7E7EC034-D5FB-4982-9A56-F6AAA85144F7}" type="presOf" srcId="{5A8F7ABE-6F63-4241-A5EB-134C164F1090}" destId="{70743E9D-BF1D-40EC-AF14-20857DE023CC}" srcOrd="0" destOrd="0" presId="urn:microsoft.com/office/officeart/2005/8/layout/process2"/>
    <dgm:cxn modelId="{5F160F0C-6384-4099-96C9-BC3F6F26AB41}" srcId="{5A8F7ABE-6F63-4241-A5EB-134C164F1090}" destId="{233CBC85-404A-4031-AE43-4522BB13E61B}" srcOrd="0" destOrd="0" parTransId="{D17CD4CE-5BEF-4EE7-9B39-BD9E6C33B801}" sibTransId="{9BBBABCE-5589-4E67-9C15-D415240E4398}"/>
    <dgm:cxn modelId="{AB88E4CF-786C-40A1-A77E-5A40090441FC}" type="presOf" srcId="{23918B16-8EB9-433D-A010-D38A0933337A}" destId="{B42A2439-B339-4BB1-BFD2-185B805F6F9C}" srcOrd="1" destOrd="0" presId="urn:microsoft.com/office/officeart/2005/8/layout/process2"/>
    <dgm:cxn modelId="{71F8B703-364B-4A61-9506-E9EEA1E30577}" type="presOf" srcId="{736B45DC-E5C4-4CF2-8E28-DBDBB484ADA3}" destId="{CE3AB135-98C0-434F-9D2D-E25FC39147A2}" srcOrd="0" destOrd="0" presId="urn:microsoft.com/office/officeart/2005/8/layout/process2"/>
    <dgm:cxn modelId="{CF072DE9-1B5A-4A3F-9F96-20765BF3C095}" srcId="{5A8F7ABE-6F63-4241-A5EB-134C164F1090}" destId="{736B45DC-E5C4-4CF2-8E28-DBDBB484ADA3}" srcOrd="1" destOrd="0" parTransId="{ECFD88A9-7CEB-4A48-9EF1-72F03CBECCED}" sibTransId="{23918B16-8EB9-433D-A010-D38A0933337A}"/>
    <dgm:cxn modelId="{A6FD3AD7-DAFB-4654-BF08-F644EB5BFDB4}" type="presOf" srcId="{9BBBABCE-5589-4E67-9C15-D415240E4398}" destId="{7633DD49-3550-4A2A-9786-84874DE36935}" srcOrd="0" destOrd="0" presId="urn:microsoft.com/office/officeart/2005/8/layout/process2"/>
    <dgm:cxn modelId="{8DB56A85-0662-45B7-A5A9-4B288A8404AF}" type="presOf" srcId="{31B0FE65-3F73-40BA-886F-35C4E95DC4CA}" destId="{22C8742B-28F5-4578-BC2A-AF526D8DFF79}" srcOrd="0" destOrd="0" presId="urn:microsoft.com/office/officeart/2005/8/layout/process2"/>
    <dgm:cxn modelId="{31DD4A94-2AA2-4207-87E1-8A304CEDE3EC}" type="presParOf" srcId="{70743E9D-BF1D-40EC-AF14-20857DE023CC}" destId="{4B56441C-B068-42BA-9D5F-246F5F9F3FBD}" srcOrd="0" destOrd="0" presId="urn:microsoft.com/office/officeart/2005/8/layout/process2"/>
    <dgm:cxn modelId="{B918602A-745F-4A5B-A638-54E7328A658D}" type="presParOf" srcId="{70743E9D-BF1D-40EC-AF14-20857DE023CC}" destId="{7633DD49-3550-4A2A-9786-84874DE36935}" srcOrd="1" destOrd="0" presId="urn:microsoft.com/office/officeart/2005/8/layout/process2"/>
    <dgm:cxn modelId="{AB5662E6-B22F-468B-AECD-470145C83F40}" type="presParOf" srcId="{7633DD49-3550-4A2A-9786-84874DE36935}" destId="{657F9F88-89A7-48AB-B894-3A1ED1BDCC22}" srcOrd="0" destOrd="0" presId="urn:microsoft.com/office/officeart/2005/8/layout/process2"/>
    <dgm:cxn modelId="{F70E150C-F688-4600-8EE2-BE911DF77E94}" type="presParOf" srcId="{70743E9D-BF1D-40EC-AF14-20857DE023CC}" destId="{CE3AB135-98C0-434F-9D2D-E25FC39147A2}" srcOrd="2" destOrd="0" presId="urn:microsoft.com/office/officeart/2005/8/layout/process2"/>
    <dgm:cxn modelId="{218FA173-3507-46C0-BD86-902C86C826A3}" type="presParOf" srcId="{70743E9D-BF1D-40EC-AF14-20857DE023CC}" destId="{57935523-96E0-4177-90AE-D3AE257C11AD}" srcOrd="3" destOrd="0" presId="urn:microsoft.com/office/officeart/2005/8/layout/process2"/>
    <dgm:cxn modelId="{76FB2D33-CC4E-4F9D-B13A-347B295960FC}" type="presParOf" srcId="{57935523-96E0-4177-90AE-D3AE257C11AD}" destId="{B42A2439-B339-4BB1-BFD2-185B805F6F9C}" srcOrd="0" destOrd="0" presId="urn:microsoft.com/office/officeart/2005/8/layout/process2"/>
    <dgm:cxn modelId="{0EB8C3C5-FF4F-45DB-A2FA-F7059BACD790}" type="presParOf" srcId="{70743E9D-BF1D-40EC-AF14-20857DE023CC}" destId="{22C8742B-28F5-4578-BC2A-AF526D8DFF79}" srcOrd="4" destOrd="0" presId="urn:microsoft.com/office/officeart/2005/8/layout/process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B39940-07C0-4257-BFD0-C22A1753D784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2D19767-0677-47D8-AD96-900F76A7D5F3}">
      <dgm:prSet phldrT="[Текст]"/>
      <dgm:spPr/>
      <dgm:t>
        <a:bodyPr/>
        <a:lstStyle/>
        <a:p>
          <a:r>
            <a:rPr lang="ru-RU" dirty="0" smtClean="0"/>
            <a:t>Современные информационные и телекоммуникационные технологии</a:t>
          </a:r>
          <a:endParaRPr lang="ru-RU" dirty="0"/>
        </a:p>
      </dgm:t>
    </dgm:pt>
    <dgm:pt modelId="{6820FD28-7241-45FD-8FE5-DDBC77B7FC25}" type="parTrans" cxnId="{EDB04E17-084C-4A2A-9332-76728C358E7C}">
      <dgm:prSet/>
      <dgm:spPr/>
      <dgm:t>
        <a:bodyPr/>
        <a:lstStyle/>
        <a:p>
          <a:endParaRPr lang="ru-RU"/>
        </a:p>
      </dgm:t>
    </dgm:pt>
    <dgm:pt modelId="{E312485F-95A2-4404-ACDE-778A51398B44}" type="sibTrans" cxnId="{EDB04E17-084C-4A2A-9332-76728C358E7C}">
      <dgm:prSet/>
      <dgm:spPr/>
      <dgm:t>
        <a:bodyPr/>
        <a:lstStyle/>
        <a:p>
          <a:endParaRPr lang="ru-RU"/>
        </a:p>
      </dgm:t>
    </dgm:pt>
    <dgm:pt modelId="{DE7B6D65-15E6-4AC5-AFB5-87A377900720}">
      <dgm:prSet/>
      <dgm:spPr/>
      <dgm:t>
        <a:bodyPr/>
        <a:lstStyle/>
        <a:p>
          <a:r>
            <a:rPr lang="ru-RU" dirty="0" smtClean="0"/>
            <a:t>Технология виртуализации при развертывании системы (повышение отказоустойчивости и уменьшении времени восстановления)</a:t>
          </a:r>
        </a:p>
      </dgm:t>
    </dgm:pt>
    <dgm:pt modelId="{7E36C5CA-A115-453C-B5AB-E00FFCE40648}" type="parTrans" cxnId="{1A99D5C5-F2C6-4C31-AE48-1C6A9DE2EF8A}">
      <dgm:prSet/>
      <dgm:spPr/>
      <dgm:t>
        <a:bodyPr/>
        <a:lstStyle/>
        <a:p>
          <a:endParaRPr lang="ru-RU"/>
        </a:p>
      </dgm:t>
    </dgm:pt>
    <dgm:pt modelId="{3707C4BE-7309-497D-B470-03E79051DE26}" type="sibTrans" cxnId="{1A99D5C5-F2C6-4C31-AE48-1C6A9DE2EF8A}">
      <dgm:prSet/>
      <dgm:spPr/>
      <dgm:t>
        <a:bodyPr/>
        <a:lstStyle/>
        <a:p>
          <a:endParaRPr lang="ru-RU"/>
        </a:p>
      </dgm:t>
    </dgm:pt>
    <dgm:pt modelId="{C9D506BD-8917-4E42-A5AB-C71E4AD35A7C}">
      <dgm:prSet phldrT="[Текст]"/>
      <dgm:spPr/>
      <dgm:t>
        <a:bodyPr/>
        <a:lstStyle/>
        <a:p>
          <a:r>
            <a:rPr lang="ru-RU" dirty="0" smtClean="0"/>
            <a:t>Свободно распространяемое программное обеспечение при разработке</a:t>
          </a:r>
          <a:endParaRPr lang="ru-RU" dirty="0"/>
        </a:p>
      </dgm:t>
    </dgm:pt>
    <dgm:pt modelId="{4B69311A-9548-449A-91D7-6B7D95945B22}" type="parTrans" cxnId="{192A7C17-EBFC-4FDA-BED1-896C2A7A1206}">
      <dgm:prSet/>
      <dgm:spPr/>
      <dgm:t>
        <a:bodyPr/>
        <a:lstStyle/>
        <a:p>
          <a:endParaRPr lang="ru-RU"/>
        </a:p>
      </dgm:t>
    </dgm:pt>
    <dgm:pt modelId="{E0910D8B-FB86-4366-A154-38AAEE08D6B5}" type="sibTrans" cxnId="{192A7C17-EBFC-4FDA-BED1-896C2A7A1206}">
      <dgm:prSet/>
      <dgm:spPr/>
      <dgm:t>
        <a:bodyPr/>
        <a:lstStyle/>
        <a:p>
          <a:endParaRPr lang="ru-RU"/>
        </a:p>
      </dgm:t>
    </dgm:pt>
    <dgm:pt modelId="{A6546030-28AA-4669-8847-AF68E5639087}">
      <dgm:prSet/>
      <dgm:spPr/>
      <dgm:t>
        <a:bodyPr/>
        <a:lstStyle/>
        <a:p>
          <a:r>
            <a:rPr lang="ru-RU" b="0" dirty="0" smtClean="0"/>
            <a:t>Инновационное комбинирование услуг и сервисов</a:t>
          </a:r>
        </a:p>
      </dgm:t>
    </dgm:pt>
    <dgm:pt modelId="{8AC1C89E-CB8E-4571-A793-77D47749DEA7}" type="parTrans" cxnId="{D0A82120-DBA6-40F1-8514-418FF921EE9B}">
      <dgm:prSet/>
      <dgm:spPr/>
      <dgm:t>
        <a:bodyPr/>
        <a:lstStyle/>
        <a:p>
          <a:endParaRPr lang="ru-RU"/>
        </a:p>
      </dgm:t>
    </dgm:pt>
    <dgm:pt modelId="{C748D96E-5A24-4822-A976-0D09628765B2}" type="sibTrans" cxnId="{D0A82120-DBA6-40F1-8514-418FF921EE9B}">
      <dgm:prSet/>
      <dgm:spPr/>
      <dgm:t>
        <a:bodyPr/>
        <a:lstStyle/>
        <a:p>
          <a:endParaRPr lang="ru-RU"/>
        </a:p>
      </dgm:t>
    </dgm:pt>
    <dgm:pt modelId="{1CCB11F2-01D9-431F-A41E-DEE9AEE1986F}" type="pres">
      <dgm:prSet presAssocID="{BAB39940-07C0-4257-BFD0-C22A1753D78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6DAB3C-5C0C-4F52-959C-90E5701074F3}" type="pres">
      <dgm:prSet presAssocID="{62D19767-0677-47D8-AD96-900F76A7D5F3}" presName="comp" presStyleCnt="0"/>
      <dgm:spPr/>
    </dgm:pt>
    <dgm:pt modelId="{EB7FC937-0911-4EE5-9470-EC03BE61216A}" type="pres">
      <dgm:prSet presAssocID="{62D19767-0677-47D8-AD96-900F76A7D5F3}" presName="box" presStyleLbl="node1" presStyleIdx="0" presStyleCnt="4"/>
      <dgm:spPr/>
      <dgm:t>
        <a:bodyPr/>
        <a:lstStyle/>
        <a:p>
          <a:endParaRPr lang="ru-RU"/>
        </a:p>
      </dgm:t>
    </dgm:pt>
    <dgm:pt modelId="{4F1A131A-4C64-4C87-BF2C-F4D6327AAE1C}" type="pres">
      <dgm:prSet presAssocID="{62D19767-0677-47D8-AD96-900F76A7D5F3}" presName="img" presStyleLbl="fgImgPlace1" presStyleIdx="0" presStyleCnt="4" custScaleX="65348" custLinFactNeighborX="-1277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20EC1E9-6966-40ED-9E78-6E5BB7533595}" type="pres">
      <dgm:prSet presAssocID="{62D19767-0677-47D8-AD96-900F76A7D5F3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34638-60A6-40B1-826E-1D6D721C1573}" type="pres">
      <dgm:prSet presAssocID="{E312485F-95A2-4404-ACDE-778A51398B44}" presName="spacer" presStyleCnt="0"/>
      <dgm:spPr/>
    </dgm:pt>
    <dgm:pt modelId="{6A56BC7E-9BE1-4074-80FC-0A57C0C09772}" type="pres">
      <dgm:prSet presAssocID="{C9D506BD-8917-4E42-A5AB-C71E4AD35A7C}" presName="comp" presStyleCnt="0"/>
      <dgm:spPr/>
    </dgm:pt>
    <dgm:pt modelId="{46A1A7EF-CBD1-4D69-B335-17818E8A1D39}" type="pres">
      <dgm:prSet presAssocID="{C9D506BD-8917-4E42-A5AB-C71E4AD35A7C}" presName="box" presStyleLbl="node1" presStyleIdx="1" presStyleCnt="4"/>
      <dgm:spPr/>
      <dgm:t>
        <a:bodyPr/>
        <a:lstStyle/>
        <a:p>
          <a:endParaRPr lang="ru-RU"/>
        </a:p>
      </dgm:t>
    </dgm:pt>
    <dgm:pt modelId="{EB28279D-523E-4283-AD47-000D1B30BB05}" type="pres">
      <dgm:prSet presAssocID="{C9D506BD-8917-4E42-A5AB-C71E4AD35A7C}" presName="img" presStyleLbl="fgImgPlace1" presStyleIdx="1" presStyleCnt="4" custScaleX="65348" custLinFactNeighborX="-1277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EC68DF7-73EB-45A8-AD80-FF65BF2F576C}" type="pres">
      <dgm:prSet presAssocID="{C9D506BD-8917-4E42-A5AB-C71E4AD35A7C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A8689-4221-42CC-B71C-E91D13F2A32F}" type="pres">
      <dgm:prSet presAssocID="{E0910D8B-FB86-4366-A154-38AAEE08D6B5}" presName="spacer" presStyleCnt="0"/>
      <dgm:spPr/>
    </dgm:pt>
    <dgm:pt modelId="{371A0401-E3DD-42D1-98D4-286CE40060E2}" type="pres">
      <dgm:prSet presAssocID="{DE7B6D65-15E6-4AC5-AFB5-87A377900720}" presName="comp" presStyleCnt="0"/>
      <dgm:spPr/>
    </dgm:pt>
    <dgm:pt modelId="{E0ED904E-B47F-4578-B4E3-B7CD2E2E69F2}" type="pres">
      <dgm:prSet presAssocID="{DE7B6D65-15E6-4AC5-AFB5-87A377900720}" presName="box" presStyleLbl="node1" presStyleIdx="2" presStyleCnt="4"/>
      <dgm:spPr/>
      <dgm:t>
        <a:bodyPr/>
        <a:lstStyle/>
        <a:p>
          <a:endParaRPr lang="ru-RU"/>
        </a:p>
      </dgm:t>
    </dgm:pt>
    <dgm:pt modelId="{3F3B70CB-7634-493E-9930-ACE0EF2FED49}" type="pres">
      <dgm:prSet presAssocID="{DE7B6D65-15E6-4AC5-AFB5-87A377900720}" presName="img" presStyleLbl="fgImgPlace1" presStyleIdx="2" presStyleCnt="4" custScaleX="65348" custLinFactNeighborX="-1277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D15D609-369D-4398-8855-23828380977B}" type="pres">
      <dgm:prSet presAssocID="{DE7B6D65-15E6-4AC5-AFB5-87A377900720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1DEA4-BECC-41EC-976E-97D661ED7678}" type="pres">
      <dgm:prSet presAssocID="{3707C4BE-7309-497D-B470-03E79051DE26}" presName="spacer" presStyleCnt="0"/>
      <dgm:spPr/>
    </dgm:pt>
    <dgm:pt modelId="{DAFDAA11-B6FD-4BD0-8AE0-D59A552DE97B}" type="pres">
      <dgm:prSet presAssocID="{A6546030-28AA-4669-8847-AF68E5639087}" presName="comp" presStyleCnt="0"/>
      <dgm:spPr/>
    </dgm:pt>
    <dgm:pt modelId="{EC9C1099-D99E-4948-9106-990D01CAB0BD}" type="pres">
      <dgm:prSet presAssocID="{A6546030-28AA-4669-8847-AF68E5639087}" presName="box" presStyleLbl="node1" presStyleIdx="3" presStyleCnt="4"/>
      <dgm:spPr/>
      <dgm:t>
        <a:bodyPr/>
        <a:lstStyle/>
        <a:p>
          <a:endParaRPr lang="ru-RU"/>
        </a:p>
      </dgm:t>
    </dgm:pt>
    <dgm:pt modelId="{E4F56409-CB41-4CD7-B184-D0DB4A388C75}" type="pres">
      <dgm:prSet presAssocID="{A6546030-28AA-4669-8847-AF68E5639087}" presName="img" presStyleLbl="fgImgPlace1" presStyleIdx="3" presStyleCnt="4" custScaleX="65348" custLinFactNeighborX="-12777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6F703F-2C20-48B0-B816-EEB543A5DB0B}" type="pres">
      <dgm:prSet presAssocID="{A6546030-28AA-4669-8847-AF68E5639087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2A7C17-EBFC-4FDA-BED1-896C2A7A1206}" srcId="{BAB39940-07C0-4257-BFD0-C22A1753D784}" destId="{C9D506BD-8917-4E42-A5AB-C71E4AD35A7C}" srcOrd="1" destOrd="0" parTransId="{4B69311A-9548-449A-91D7-6B7D95945B22}" sibTransId="{E0910D8B-FB86-4366-A154-38AAEE08D6B5}"/>
    <dgm:cxn modelId="{9BC3135D-FD79-4644-B5BF-B334FD22349A}" type="presOf" srcId="{BAB39940-07C0-4257-BFD0-C22A1753D784}" destId="{1CCB11F2-01D9-431F-A41E-DEE9AEE1986F}" srcOrd="0" destOrd="0" presId="urn:microsoft.com/office/officeart/2005/8/layout/vList4"/>
    <dgm:cxn modelId="{B543FBC5-A8E1-441B-A0B1-1E3C498B1DFF}" type="presOf" srcId="{62D19767-0677-47D8-AD96-900F76A7D5F3}" destId="{320EC1E9-6966-40ED-9E78-6E5BB7533595}" srcOrd="1" destOrd="0" presId="urn:microsoft.com/office/officeart/2005/8/layout/vList4"/>
    <dgm:cxn modelId="{1A99D5C5-F2C6-4C31-AE48-1C6A9DE2EF8A}" srcId="{BAB39940-07C0-4257-BFD0-C22A1753D784}" destId="{DE7B6D65-15E6-4AC5-AFB5-87A377900720}" srcOrd="2" destOrd="0" parTransId="{7E36C5CA-A115-453C-B5AB-E00FFCE40648}" sibTransId="{3707C4BE-7309-497D-B470-03E79051DE26}"/>
    <dgm:cxn modelId="{FDB2B48B-2BB0-4AF6-BFCC-0938EE15E1C2}" type="presOf" srcId="{62D19767-0677-47D8-AD96-900F76A7D5F3}" destId="{EB7FC937-0911-4EE5-9470-EC03BE61216A}" srcOrd="0" destOrd="0" presId="urn:microsoft.com/office/officeart/2005/8/layout/vList4"/>
    <dgm:cxn modelId="{8560BF43-F7B1-4AD7-A8AB-2FC280418BC8}" type="presOf" srcId="{C9D506BD-8917-4E42-A5AB-C71E4AD35A7C}" destId="{BEC68DF7-73EB-45A8-AD80-FF65BF2F576C}" srcOrd="1" destOrd="0" presId="urn:microsoft.com/office/officeart/2005/8/layout/vList4"/>
    <dgm:cxn modelId="{EDB04E17-084C-4A2A-9332-76728C358E7C}" srcId="{BAB39940-07C0-4257-BFD0-C22A1753D784}" destId="{62D19767-0677-47D8-AD96-900F76A7D5F3}" srcOrd="0" destOrd="0" parTransId="{6820FD28-7241-45FD-8FE5-DDBC77B7FC25}" sibTransId="{E312485F-95A2-4404-ACDE-778A51398B44}"/>
    <dgm:cxn modelId="{9B49CF13-D637-4CC8-9C88-13FDA4B67FBA}" type="presOf" srcId="{DE7B6D65-15E6-4AC5-AFB5-87A377900720}" destId="{7D15D609-369D-4398-8855-23828380977B}" srcOrd="1" destOrd="0" presId="urn:microsoft.com/office/officeart/2005/8/layout/vList4"/>
    <dgm:cxn modelId="{06BE6AA4-112A-4D4B-873A-0CA1C92935EE}" type="presOf" srcId="{A6546030-28AA-4669-8847-AF68E5639087}" destId="{EC9C1099-D99E-4948-9106-990D01CAB0BD}" srcOrd="0" destOrd="0" presId="urn:microsoft.com/office/officeart/2005/8/layout/vList4"/>
    <dgm:cxn modelId="{43071E80-17E3-4AAB-8692-E7BF28B00FBC}" type="presOf" srcId="{C9D506BD-8917-4E42-A5AB-C71E4AD35A7C}" destId="{46A1A7EF-CBD1-4D69-B335-17818E8A1D39}" srcOrd="0" destOrd="0" presId="urn:microsoft.com/office/officeart/2005/8/layout/vList4"/>
    <dgm:cxn modelId="{D0A82120-DBA6-40F1-8514-418FF921EE9B}" srcId="{BAB39940-07C0-4257-BFD0-C22A1753D784}" destId="{A6546030-28AA-4669-8847-AF68E5639087}" srcOrd="3" destOrd="0" parTransId="{8AC1C89E-CB8E-4571-A793-77D47749DEA7}" sibTransId="{C748D96E-5A24-4822-A976-0D09628765B2}"/>
    <dgm:cxn modelId="{FF20C181-A309-4BF2-92C8-632F72F90FF7}" type="presOf" srcId="{DE7B6D65-15E6-4AC5-AFB5-87A377900720}" destId="{E0ED904E-B47F-4578-B4E3-B7CD2E2E69F2}" srcOrd="0" destOrd="0" presId="urn:microsoft.com/office/officeart/2005/8/layout/vList4"/>
    <dgm:cxn modelId="{54F68C7A-FE30-44A5-83D5-F422AD771353}" type="presOf" srcId="{A6546030-28AA-4669-8847-AF68E5639087}" destId="{E56F703F-2C20-48B0-B816-EEB543A5DB0B}" srcOrd="1" destOrd="0" presId="urn:microsoft.com/office/officeart/2005/8/layout/vList4"/>
    <dgm:cxn modelId="{FAA045D8-2A18-4B17-BA8A-F894BE2D0AC2}" type="presParOf" srcId="{1CCB11F2-01D9-431F-A41E-DEE9AEE1986F}" destId="{536DAB3C-5C0C-4F52-959C-90E5701074F3}" srcOrd="0" destOrd="0" presId="urn:microsoft.com/office/officeart/2005/8/layout/vList4"/>
    <dgm:cxn modelId="{F262E5B4-AC72-495C-B443-C39265991BAA}" type="presParOf" srcId="{536DAB3C-5C0C-4F52-959C-90E5701074F3}" destId="{EB7FC937-0911-4EE5-9470-EC03BE61216A}" srcOrd="0" destOrd="0" presId="urn:microsoft.com/office/officeart/2005/8/layout/vList4"/>
    <dgm:cxn modelId="{5DA8368F-BDA3-4E34-8AF9-97AB4650E805}" type="presParOf" srcId="{536DAB3C-5C0C-4F52-959C-90E5701074F3}" destId="{4F1A131A-4C64-4C87-BF2C-F4D6327AAE1C}" srcOrd="1" destOrd="0" presId="urn:microsoft.com/office/officeart/2005/8/layout/vList4"/>
    <dgm:cxn modelId="{14825EDF-D3EC-4AF2-A72A-E62742D5CC29}" type="presParOf" srcId="{536DAB3C-5C0C-4F52-959C-90E5701074F3}" destId="{320EC1E9-6966-40ED-9E78-6E5BB7533595}" srcOrd="2" destOrd="0" presId="urn:microsoft.com/office/officeart/2005/8/layout/vList4"/>
    <dgm:cxn modelId="{461B1153-7DB7-4C4B-9520-8D27E62E570F}" type="presParOf" srcId="{1CCB11F2-01D9-431F-A41E-DEE9AEE1986F}" destId="{12034638-60A6-40B1-826E-1D6D721C1573}" srcOrd="1" destOrd="0" presId="urn:microsoft.com/office/officeart/2005/8/layout/vList4"/>
    <dgm:cxn modelId="{88611942-970D-46E1-BB5C-15156BFACBC9}" type="presParOf" srcId="{1CCB11F2-01D9-431F-A41E-DEE9AEE1986F}" destId="{6A56BC7E-9BE1-4074-80FC-0A57C0C09772}" srcOrd="2" destOrd="0" presId="urn:microsoft.com/office/officeart/2005/8/layout/vList4"/>
    <dgm:cxn modelId="{C1C96A68-2212-4A3F-ABBD-5B9E41EF6616}" type="presParOf" srcId="{6A56BC7E-9BE1-4074-80FC-0A57C0C09772}" destId="{46A1A7EF-CBD1-4D69-B335-17818E8A1D39}" srcOrd="0" destOrd="0" presId="urn:microsoft.com/office/officeart/2005/8/layout/vList4"/>
    <dgm:cxn modelId="{4B436363-A4B8-4F9E-A11C-51CF3048661D}" type="presParOf" srcId="{6A56BC7E-9BE1-4074-80FC-0A57C0C09772}" destId="{EB28279D-523E-4283-AD47-000D1B30BB05}" srcOrd="1" destOrd="0" presId="urn:microsoft.com/office/officeart/2005/8/layout/vList4"/>
    <dgm:cxn modelId="{5BAF11AE-761D-4E84-B3C6-DC675C8AB5F9}" type="presParOf" srcId="{6A56BC7E-9BE1-4074-80FC-0A57C0C09772}" destId="{BEC68DF7-73EB-45A8-AD80-FF65BF2F576C}" srcOrd="2" destOrd="0" presId="urn:microsoft.com/office/officeart/2005/8/layout/vList4"/>
    <dgm:cxn modelId="{E696D7DA-70C5-4AB1-BF15-DE1F82043D9E}" type="presParOf" srcId="{1CCB11F2-01D9-431F-A41E-DEE9AEE1986F}" destId="{248A8689-4221-42CC-B71C-E91D13F2A32F}" srcOrd="3" destOrd="0" presId="urn:microsoft.com/office/officeart/2005/8/layout/vList4"/>
    <dgm:cxn modelId="{D0C61B5A-7C32-43FC-B0D9-AECA2F83AAAA}" type="presParOf" srcId="{1CCB11F2-01D9-431F-A41E-DEE9AEE1986F}" destId="{371A0401-E3DD-42D1-98D4-286CE40060E2}" srcOrd="4" destOrd="0" presId="urn:microsoft.com/office/officeart/2005/8/layout/vList4"/>
    <dgm:cxn modelId="{A8546A6F-D7A7-4C7F-A645-071B64DAAE8B}" type="presParOf" srcId="{371A0401-E3DD-42D1-98D4-286CE40060E2}" destId="{E0ED904E-B47F-4578-B4E3-B7CD2E2E69F2}" srcOrd="0" destOrd="0" presId="urn:microsoft.com/office/officeart/2005/8/layout/vList4"/>
    <dgm:cxn modelId="{A10F0A65-0ED9-4654-A29E-CF55E067969B}" type="presParOf" srcId="{371A0401-E3DD-42D1-98D4-286CE40060E2}" destId="{3F3B70CB-7634-493E-9930-ACE0EF2FED49}" srcOrd="1" destOrd="0" presId="urn:microsoft.com/office/officeart/2005/8/layout/vList4"/>
    <dgm:cxn modelId="{3DECC5AB-E9E6-4D22-B46D-946450F4168E}" type="presParOf" srcId="{371A0401-E3DD-42D1-98D4-286CE40060E2}" destId="{7D15D609-369D-4398-8855-23828380977B}" srcOrd="2" destOrd="0" presId="urn:microsoft.com/office/officeart/2005/8/layout/vList4"/>
    <dgm:cxn modelId="{9AF5FC1D-FDEA-48D2-A9B1-284A6D766806}" type="presParOf" srcId="{1CCB11F2-01D9-431F-A41E-DEE9AEE1986F}" destId="{6651DEA4-BECC-41EC-976E-97D661ED7678}" srcOrd="5" destOrd="0" presId="urn:microsoft.com/office/officeart/2005/8/layout/vList4"/>
    <dgm:cxn modelId="{B483FE65-8A00-4457-8A60-F930D90B330F}" type="presParOf" srcId="{1CCB11F2-01D9-431F-A41E-DEE9AEE1986F}" destId="{DAFDAA11-B6FD-4BD0-8AE0-D59A552DE97B}" srcOrd="6" destOrd="0" presId="urn:microsoft.com/office/officeart/2005/8/layout/vList4"/>
    <dgm:cxn modelId="{0FF3D23E-8EE2-4C48-B4EA-1E0E8634596D}" type="presParOf" srcId="{DAFDAA11-B6FD-4BD0-8AE0-D59A552DE97B}" destId="{EC9C1099-D99E-4948-9106-990D01CAB0BD}" srcOrd="0" destOrd="0" presId="urn:microsoft.com/office/officeart/2005/8/layout/vList4"/>
    <dgm:cxn modelId="{D1CCDC28-19B8-4B7C-BFFD-6EF1322D8E98}" type="presParOf" srcId="{DAFDAA11-B6FD-4BD0-8AE0-D59A552DE97B}" destId="{E4F56409-CB41-4CD7-B184-D0DB4A388C75}" srcOrd="1" destOrd="0" presId="urn:microsoft.com/office/officeart/2005/8/layout/vList4"/>
    <dgm:cxn modelId="{E9332EB5-B33C-40D5-9BCF-156540E22EEF}" type="presParOf" srcId="{DAFDAA11-B6FD-4BD0-8AE0-D59A552DE97B}" destId="{E56F703F-2C20-48B0-B816-EEB543A5DB0B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716D3B-C068-49E7-9EEB-9FBDB78D94C3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86EA5552-4DA1-4D16-BEEC-158DB93C3ADA}" type="pres">
      <dgm:prSet presAssocID="{6C716D3B-C068-49E7-9EEB-9FBDB78D94C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A75ECB3-15D6-40D9-B570-2C12FFDE6780}" type="presOf" srcId="{6C716D3B-C068-49E7-9EEB-9FBDB78D94C3}" destId="{86EA5552-4DA1-4D16-BEEC-158DB93C3ADA}" srcOrd="0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B39940-07C0-4257-BFD0-C22A1753D784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62D19767-0677-47D8-AD96-900F76A7D5F3}">
      <dgm:prSet phldrT="[Текст]"/>
      <dgm:spPr/>
      <dgm:t>
        <a:bodyPr/>
        <a:lstStyle/>
        <a:p>
          <a:r>
            <a:rPr lang="ru-RU" dirty="0" smtClean="0"/>
            <a:t>Разработка гибридной информационно-телекоммуникационной системы </a:t>
          </a:r>
          <a:r>
            <a:rPr lang="en-US" dirty="0" smtClean="0"/>
            <a:t>HTCS</a:t>
          </a:r>
          <a:endParaRPr lang="ru-RU" dirty="0"/>
        </a:p>
      </dgm:t>
    </dgm:pt>
    <dgm:pt modelId="{6820FD28-7241-45FD-8FE5-DDBC77B7FC25}" type="parTrans" cxnId="{EDB04E17-084C-4A2A-9332-76728C358E7C}">
      <dgm:prSet/>
      <dgm:spPr/>
      <dgm:t>
        <a:bodyPr/>
        <a:lstStyle/>
        <a:p>
          <a:endParaRPr lang="ru-RU"/>
        </a:p>
      </dgm:t>
    </dgm:pt>
    <dgm:pt modelId="{E312485F-95A2-4404-ACDE-778A51398B44}" type="sibTrans" cxnId="{EDB04E17-084C-4A2A-9332-76728C358E7C}">
      <dgm:prSet/>
      <dgm:spPr/>
      <dgm:t>
        <a:bodyPr/>
        <a:lstStyle/>
        <a:p>
          <a:endParaRPr lang="ru-RU"/>
        </a:p>
      </dgm:t>
    </dgm:pt>
    <dgm:pt modelId="{DE7B6D65-15E6-4AC5-AFB5-87A377900720}">
      <dgm:prSet/>
      <dgm:spPr/>
      <dgm:t>
        <a:bodyPr/>
        <a:lstStyle/>
        <a:p>
          <a:r>
            <a:rPr lang="ru-RU" dirty="0" smtClean="0"/>
            <a:t>Соединение информационно-телекоммуникационных технологий в единую систему предприятия</a:t>
          </a:r>
        </a:p>
      </dgm:t>
    </dgm:pt>
    <dgm:pt modelId="{7E36C5CA-A115-453C-B5AB-E00FFCE40648}" type="parTrans" cxnId="{1A99D5C5-F2C6-4C31-AE48-1C6A9DE2EF8A}">
      <dgm:prSet/>
      <dgm:spPr/>
      <dgm:t>
        <a:bodyPr/>
        <a:lstStyle/>
        <a:p>
          <a:endParaRPr lang="ru-RU"/>
        </a:p>
      </dgm:t>
    </dgm:pt>
    <dgm:pt modelId="{3707C4BE-7309-497D-B470-03E79051DE26}" type="sibTrans" cxnId="{1A99D5C5-F2C6-4C31-AE48-1C6A9DE2EF8A}">
      <dgm:prSet/>
      <dgm:spPr/>
      <dgm:t>
        <a:bodyPr/>
        <a:lstStyle/>
        <a:p>
          <a:endParaRPr lang="ru-RU"/>
        </a:p>
      </dgm:t>
    </dgm:pt>
    <dgm:pt modelId="{C9D506BD-8917-4E42-A5AB-C71E4AD35A7C}">
      <dgm:prSet phldrT="[Текст]"/>
      <dgm:spPr/>
      <dgm:t>
        <a:bodyPr/>
        <a:lstStyle/>
        <a:p>
          <a:r>
            <a:rPr lang="ru-RU" dirty="0" smtClean="0"/>
            <a:t>Применение открытых, свободно-распространяемых программных продуктов и технологий</a:t>
          </a:r>
          <a:endParaRPr lang="ru-RU" dirty="0"/>
        </a:p>
      </dgm:t>
    </dgm:pt>
    <dgm:pt modelId="{4B69311A-9548-449A-91D7-6B7D95945B22}" type="parTrans" cxnId="{192A7C17-EBFC-4FDA-BED1-896C2A7A1206}">
      <dgm:prSet/>
      <dgm:spPr/>
      <dgm:t>
        <a:bodyPr/>
        <a:lstStyle/>
        <a:p>
          <a:endParaRPr lang="ru-RU"/>
        </a:p>
      </dgm:t>
    </dgm:pt>
    <dgm:pt modelId="{E0910D8B-FB86-4366-A154-38AAEE08D6B5}" type="sibTrans" cxnId="{192A7C17-EBFC-4FDA-BED1-896C2A7A1206}">
      <dgm:prSet/>
      <dgm:spPr/>
      <dgm:t>
        <a:bodyPr/>
        <a:lstStyle/>
        <a:p>
          <a:endParaRPr lang="ru-RU"/>
        </a:p>
      </dgm:t>
    </dgm:pt>
    <dgm:pt modelId="{A6546030-28AA-4669-8847-AF68E5639087}">
      <dgm:prSet/>
      <dgm:spPr/>
      <dgm:t>
        <a:bodyPr/>
        <a:lstStyle/>
        <a:p>
          <a:r>
            <a:rPr lang="ru-RU" b="0" dirty="0" smtClean="0"/>
            <a:t>Оптимизация использования программных продуктов</a:t>
          </a:r>
        </a:p>
      </dgm:t>
    </dgm:pt>
    <dgm:pt modelId="{8AC1C89E-CB8E-4571-A793-77D47749DEA7}" type="parTrans" cxnId="{D0A82120-DBA6-40F1-8514-418FF921EE9B}">
      <dgm:prSet/>
      <dgm:spPr/>
      <dgm:t>
        <a:bodyPr/>
        <a:lstStyle/>
        <a:p>
          <a:endParaRPr lang="ru-RU"/>
        </a:p>
      </dgm:t>
    </dgm:pt>
    <dgm:pt modelId="{C748D96E-5A24-4822-A976-0D09628765B2}" type="sibTrans" cxnId="{D0A82120-DBA6-40F1-8514-418FF921EE9B}">
      <dgm:prSet/>
      <dgm:spPr/>
      <dgm:t>
        <a:bodyPr/>
        <a:lstStyle/>
        <a:p>
          <a:endParaRPr lang="ru-RU"/>
        </a:p>
      </dgm:t>
    </dgm:pt>
    <dgm:pt modelId="{1CCB11F2-01D9-431F-A41E-DEE9AEE1986F}" type="pres">
      <dgm:prSet presAssocID="{BAB39940-07C0-4257-BFD0-C22A1753D78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36DAB3C-5C0C-4F52-959C-90E5701074F3}" type="pres">
      <dgm:prSet presAssocID="{62D19767-0677-47D8-AD96-900F76A7D5F3}" presName="comp" presStyleCnt="0"/>
      <dgm:spPr/>
    </dgm:pt>
    <dgm:pt modelId="{EB7FC937-0911-4EE5-9470-EC03BE61216A}" type="pres">
      <dgm:prSet presAssocID="{62D19767-0677-47D8-AD96-900F76A7D5F3}" presName="box" presStyleLbl="node1" presStyleIdx="0" presStyleCnt="4" custLinFactNeighborY="-6445"/>
      <dgm:spPr/>
      <dgm:t>
        <a:bodyPr/>
        <a:lstStyle/>
        <a:p>
          <a:endParaRPr lang="ru-RU"/>
        </a:p>
      </dgm:t>
    </dgm:pt>
    <dgm:pt modelId="{4F1A131A-4C64-4C87-BF2C-F4D6327AAE1C}" type="pres">
      <dgm:prSet presAssocID="{62D19767-0677-47D8-AD96-900F76A7D5F3}" presName="img" presStyleLbl="fgImgPlace1" presStyleIdx="0" presStyleCnt="4" custScaleX="70553" custLinFactNeighborX="-868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20EC1E9-6966-40ED-9E78-6E5BB7533595}" type="pres">
      <dgm:prSet presAssocID="{62D19767-0677-47D8-AD96-900F76A7D5F3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34638-60A6-40B1-826E-1D6D721C1573}" type="pres">
      <dgm:prSet presAssocID="{E312485F-95A2-4404-ACDE-778A51398B44}" presName="spacer" presStyleCnt="0"/>
      <dgm:spPr/>
    </dgm:pt>
    <dgm:pt modelId="{6A56BC7E-9BE1-4074-80FC-0A57C0C09772}" type="pres">
      <dgm:prSet presAssocID="{C9D506BD-8917-4E42-A5AB-C71E4AD35A7C}" presName="comp" presStyleCnt="0"/>
      <dgm:spPr/>
    </dgm:pt>
    <dgm:pt modelId="{46A1A7EF-CBD1-4D69-B335-17818E8A1D39}" type="pres">
      <dgm:prSet presAssocID="{C9D506BD-8917-4E42-A5AB-C71E4AD35A7C}" presName="box" presStyleLbl="node1" presStyleIdx="1" presStyleCnt="4"/>
      <dgm:spPr/>
      <dgm:t>
        <a:bodyPr/>
        <a:lstStyle/>
        <a:p>
          <a:endParaRPr lang="ru-RU"/>
        </a:p>
      </dgm:t>
    </dgm:pt>
    <dgm:pt modelId="{EB28279D-523E-4283-AD47-000D1B30BB05}" type="pres">
      <dgm:prSet presAssocID="{C9D506BD-8917-4E42-A5AB-C71E4AD35A7C}" presName="img" presStyleLbl="fgImgPlace1" presStyleIdx="1" presStyleCnt="4" custScaleX="70553" custLinFactNeighborX="-868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EC68DF7-73EB-45A8-AD80-FF65BF2F576C}" type="pres">
      <dgm:prSet presAssocID="{C9D506BD-8917-4E42-A5AB-C71E4AD35A7C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8A8689-4221-42CC-B71C-E91D13F2A32F}" type="pres">
      <dgm:prSet presAssocID="{E0910D8B-FB86-4366-A154-38AAEE08D6B5}" presName="spacer" presStyleCnt="0"/>
      <dgm:spPr/>
    </dgm:pt>
    <dgm:pt modelId="{371A0401-E3DD-42D1-98D4-286CE40060E2}" type="pres">
      <dgm:prSet presAssocID="{DE7B6D65-15E6-4AC5-AFB5-87A377900720}" presName="comp" presStyleCnt="0"/>
      <dgm:spPr/>
    </dgm:pt>
    <dgm:pt modelId="{E0ED904E-B47F-4578-B4E3-B7CD2E2E69F2}" type="pres">
      <dgm:prSet presAssocID="{DE7B6D65-15E6-4AC5-AFB5-87A377900720}" presName="box" presStyleLbl="node1" presStyleIdx="2" presStyleCnt="4"/>
      <dgm:spPr/>
      <dgm:t>
        <a:bodyPr/>
        <a:lstStyle/>
        <a:p>
          <a:endParaRPr lang="ru-RU"/>
        </a:p>
      </dgm:t>
    </dgm:pt>
    <dgm:pt modelId="{3F3B70CB-7634-493E-9930-ACE0EF2FED49}" type="pres">
      <dgm:prSet presAssocID="{DE7B6D65-15E6-4AC5-AFB5-87A377900720}" presName="img" presStyleLbl="fgImgPlace1" presStyleIdx="2" presStyleCnt="4" custScaleX="70553" custLinFactNeighborX="-868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D15D609-369D-4398-8855-23828380977B}" type="pres">
      <dgm:prSet presAssocID="{DE7B6D65-15E6-4AC5-AFB5-87A377900720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51DEA4-BECC-41EC-976E-97D661ED7678}" type="pres">
      <dgm:prSet presAssocID="{3707C4BE-7309-497D-B470-03E79051DE26}" presName="spacer" presStyleCnt="0"/>
      <dgm:spPr/>
    </dgm:pt>
    <dgm:pt modelId="{DAFDAA11-B6FD-4BD0-8AE0-D59A552DE97B}" type="pres">
      <dgm:prSet presAssocID="{A6546030-28AA-4669-8847-AF68E5639087}" presName="comp" presStyleCnt="0"/>
      <dgm:spPr/>
    </dgm:pt>
    <dgm:pt modelId="{EC9C1099-D99E-4948-9106-990D01CAB0BD}" type="pres">
      <dgm:prSet presAssocID="{A6546030-28AA-4669-8847-AF68E5639087}" presName="box" presStyleLbl="node1" presStyleIdx="3" presStyleCnt="4"/>
      <dgm:spPr/>
      <dgm:t>
        <a:bodyPr/>
        <a:lstStyle/>
        <a:p>
          <a:endParaRPr lang="ru-RU"/>
        </a:p>
      </dgm:t>
    </dgm:pt>
    <dgm:pt modelId="{E4F56409-CB41-4CD7-B184-D0DB4A388C75}" type="pres">
      <dgm:prSet presAssocID="{A6546030-28AA-4669-8847-AF68E5639087}" presName="img" presStyleLbl="fgImgPlace1" presStyleIdx="3" presStyleCnt="4" custScaleX="70553" custLinFactNeighborX="-8680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56F703F-2C20-48B0-B816-EEB543A5DB0B}" type="pres">
      <dgm:prSet presAssocID="{A6546030-28AA-4669-8847-AF68E5639087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FC0CE0-5BEF-4564-B038-F0DDDB8F944C}" type="presOf" srcId="{C9D506BD-8917-4E42-A5AB-C71E4AD35A7C}" destId="{BEC68DF7-73EB-45A8-AD80-FF65BF2F576C}" srcOrd="1" destOrd="0" presId="urn:microsoft.com/office/officeart/2005/8/layout/vList4"/>
    <dgm:cxn modelId="{1E9392D3-149B-48D3-A11B-ED3FC1D66565}" type="presOf" srcId="{62D19767-0677-47D8-AD96-900F76A7D5F3}" destId="{EB7FC937-0911-4EE5-9470-EC03BE61216A}" srcOrd="0" destOrd="0" presId="urn:microsoft.com/office/officeart/2005/8/layout/vList4"/>
    <dgm:cxn modelId="{192A7C17-EBFC-4FDA-BED1-896C2A7A1206}" srcId="{BAB39940-07C0-4257-BFD0-C22A1753D784}" destId="{C9D506BD-8917-4E42-A5AB-C71E4AD35A7C}" srcOrd="1" destOrd="0" parTransId="{4B69311A-9548-449A-91D7-6B7D95945B22}" sibTransId="{E0910D8B-FB86-4366-A154-38AAEE08D6B5}"/>
    <dgm:cxn modelId="{1A99D5C5-F2C6-4C31-AE48-1C6A9DE2EF8A}" srcId="{BAB39940-07C0-4257-BFD0-C22A1753D784}" destId="{DE7B6D65-15E6-4AC5-AFB5-87A377900720}" srcOrd="2" destOrd="0" parTransId="{7E36C5CA-A115-453C-B5AB-E00FFCE40648}" sibTransId="{3707C4BE-7309-497D-B470-03E79051DE26}"/>
    <dgm:cxn modelId="{91C3698D-6F52-4292-B376-3ADEC51ECC05}" type="presOf" srcId="{DE7B6D65-15E6-4AC5-AFB5-87A377900720}" destId="{7D15D609-369D-4398-8855-23828380977B}" srcOrd="1" destOrd="0" presId="urn:microsoft.com/office/officeart/2005/8/layout/vList4"/>
    <dgm:cxn modelId="{C953AF47-26E5-43F1-9B2A-F84A1B159B70}" type="presOf" srcId="{C9D506BD-8917-4E42-A5AB-C71E4AD35A7C}" destId="{46A1A7EF-CBD1-4D69-B335-17818E8A1D39}" srcOrd="0" destOrd="0" presId="urn:microsoft.com/office/officeart/2005/8/layout/vList4"/>
    <dgm:cxn modelId="{EDB04E17-084C-4A2A-9332-76728C358E7C}" srcId="{BAB39940-07C0-4257-BFD0-C22A1753D784}" destId="{62D19767-0677-47D8-AD96-900F76A7D5F3}" srcOrd="0" destOrd="0" parTransId="{6820FD28-7241-45FD-8FE5-DDBC77B7FC25}" sibTransId="{E312485F-95A2-4404-ACDE-778A51398B44}"/>
    <dgm:cxn modelId="{75FE9C37-82EA-4854-B4A3-7CDC37B2121C}" type="presOf" srcId="{A6546030-28AA-4669-8847-AF68E5639087}" destId="{E56F703F-2C20-48B0-B816-EEB543A5DB0B}" srcOrd="1" destOrd="0" presId="urn:microsoft.com/office/officeart/2005/8/layout/vList4"/>
    <dgm:cxn modelId="{D0A82120-DBA6-40F1-8514-418FF921EE9B}" srcId="{BAB39940-07C0-4257-BFD0-C22A1753D784}" destId="{A6546030-28AA-4669-8847-AF68E5639087}" srcOrd="3" destOrd="0" parTransId="{8AC1C89E-CB8E-4571-A793-77D47749DEA7}" sibTransId="{C748D96E-5A24-4822-A976-0D09628765B2}"/>
    <dgm:cxn modelId="{524038A4-69DD-48D7-8722-0EDD4D554F8E}" type="presOf" srcId="{BAB39940-07C0-4257-BFD0-C22A1753D784}" destId="{1CCB11F2-01D9-431F-A41E-DEE9AEE1986F}" srcOrd="0" destOrd="0" presId="urn:microsoft.com/office/officeart/2005/8/layout/vList4"/>
    <dgm:cxn modelId="{64F56540-1871-46B0-A629-F7CFB5815796}" type="presOf" srcId="{62D19767-0677-47D8-AD96-900F76A7D5F3}" destId="{320EC1E9-6966-40ED-9E78-6E5BB7533595}" srcOrd="1" destOrd="0" presId="urn:microsoft.com/office/officeart/2005/8/layout/vList4"/>
    <dgm:cxn modelId="{17B5CCEC-0D12-4B81-9EA9-CB6FDC679038}" type="presOf" srcId="{A6546030-28AA-4669-8847-AF68E5639087}" destId="{EC9C1099-D99E-4948-9106-990D01CAB0BD}" srcOrd="0" destOrd="0" presId="urn:microsoft.com/office/officeart/2005/8/layout/vList4"/>
    <dgm:cxn modelId="{DE4931B1-2DEF-4995-9A33-050C5FA7FDEA}" type="presOf" srcId="{DE7B6D65-15E6-4AC5-AFB5-87A377900720}" destId="{E0ED904E-B47F-4578-B4E3-B7CD2E2E69F2}" srcOrd="0" destOrd="0" presId="urn:microsoft.com/office/officeart/2005/8/layout/vList4"/>
    <dgm:cxn modelId="{AD3893BB-974C-4AFD-97A9-BE592EAAB4ED}" type="presParOf" srcId="{1CCB11F2-01D9-431F-A41E-DEE9AEE1986F}" destId="{536DAB3C-5C0C-4F52-959C-90E5701074F3}" srcOrd="0" destOrd="0" presId="urn:microsoft.com/office/officeart/2005/8/layout/vList4"/>
    <dgm:cxn modelId="{3B8D28A4-D9CA-4134-A612-414315DDEF7D}" type="presParOf" srcId="{536DAB3C-5C0C-4F52-959C-90E5701074F3}" destId="{EB7FC937-0911-4EE5-9470-EC03BE61216A}" srcOrd="0" destOrd="0" presId="urn:microsoft.com/office/officeart/2005/8/layout/vList4"/>
    <dgm:cxn modelId="{9F9FCF26-7C5E-4FC3-BB17-A948C4DA1FF8}" type="presParOf" srcId="{536DAB3C-5C0C-4F52-959C-90E5701074F3}" destId="{4F1A131A-4C64-4C87-BF2C-F4D6327AAE1C}" srcOrd="1" destOrd="0" presId="urn:microsoft.com/office/officeart/2005/8/layout/vList4"/>
    <dgm:cxn modelId="{EE6E0212-D5B2-4E78-B0AE-2037BC7336A2}" type="presParOf" srcId="{536DAB3C-5C0C-4F52-959C-90E5701074F3}" destId="{320EC1E9-6966-40ED-9E78-6E5BB7533595}" srcOrd="2" destOrd="0" presId="urn:microsoft.com/office/officeart/2005/8/layout/vList4"/>
    <dgm:cxn modelId="{545CE93E-DD61-4D63-AE70-D41D8E5BC5AB}" type="presParOf" srcId="{1CCB11F2-01D9-431F-A41E-DEE9AEE1986F}" destId="{12034638-60A6-40B1-826E-1D6D721C1573}" srcOrd="1" destOrd="0" presId="urn:microsoft.com/office/officeart/2005/8/layout/vList4"/>
    <dgm:cxn modelId="{6C053D43-D390-4B4D-B0E9-2DC17DBB6841}" type="presParOf" srcId="{1CCB11F2-01D9-431F-A41E-DEE9AEE1986F}" destId="{6A56BC7E-9BE1-4074-80FC-0A57C0C09772}" srcOrd="2" destOrd="0" presId="urn:microsoft.com/office/officeart/2005/8/layout/vList4"/>
    <dgm:cxn modelId="{90D5CECD-8283-4457-8E79-2933BB048761}" type="presParOf" srcId="{6A56BC7E-9BE1-4074-80FC-0A57C0C09772}" destId="{46A1A7EF-CBD1-4D69-B335-17818E8A1D39}" srcOrd="0" destOrd="0" presId="urn:microsoft.com/office/officeart/2005/8/layout/vList4"/>
    <dgm:cxn modelId="{7B2E1B7D-5A59-4E97-90A6-3CF8ACEF382A}" type="presParOf" srcId="{6A56BC7E-9BE1-4074-80FC-0A57C0C09772}" destId="{EB28279D-523E-4283-AD47-000D1B30BB05}" srcOrd="1" destOrd="0" presId="urn:microsoft.com/office/officeart/2005/8/layout/vList4"/>
    <dgm:cxn modelId="{5D8E3CD1-E73B-40A2-A4CB-6655E83712FD}" type="presParOf" srcId="{6A56BC7E-9BE1-4074-80FC-0A57C0C09772}" destId="{BEC68DF7-73EB-45A8-AD80-FF65BF2F576C}" srcOrd="2" destOrd="0" presId="urn:microsoft.com/office/officeart/2005/8/layout/vList4"/>
    <dgm:cxn modelId="{428AAC66-21E5-418C-A860-2AC09235EAC7}" type="presParOf" srcId="{1CCB11F2-01D9-431F-A41E-DEE9AEE1986F}" destId="{248A8689-4221-42CC-B71C-E91D13F2A32F}" srcOrd="3" destOrd="0" presId="urn:microsoft.com/office/officeart/2005/8/layout/vList4"/>
    <dgm:cxn modelId="{632FBC30-A8B9-4CAD-BAE5-3D3F9E9FFA29}" type="presParOf" srcId="{1CCB11F2-01D9-431F-A41E-DEE9AEE1986F}" destId="{371A0401-E3DD-42D1-98D4-286CE40060E2}" srcOrd="4" destOrd="0" presId="urn:microsoft.com/office/officeart/2005/8/layout/vList4"/>
    <dgm:cxn modelId="{81D4D4FD-8053-4F20-A3C3-8D530BB1399F}" type="presParOf" srcId="{371A0401-E3DD-42D1-98D4-286CE40060E2}" destId="{E0ED904E-B47F-4578-B4E3-B7CD2E2E69F2}" srcOrd="0" destOrd="0" presId="urn:microsoft.com/office/officeart/2005/8/layout/vList4"/>
    <dgm:cxn modelId="{E3187F7C-2F5B-4E97-B314-86F7D4BF651A}" type="presParOf" srcId="{371A0401-E3DD-42D1-98D4-286CE40060E2}" destId="{3F3B70CB-7634-493E-9930-ACE0EF2FED49}" srcOrd="1" destOrd="0" presId="urn:microsoft.com/office/officeart/2005/8/layout/vList4"/>
    <dgm:cxn modelId="{4AF9F496-DD13-4277-918C-4138A158D703}" type="presParOf" srcId="{371A0401-E3DD-42D1-98D4-286CE40060E2}" destId="{7D15D609-369D-4398-8855-23828380977B}" srcOrd="2" destOrd="0" presId="urn:microsoft.com/office/officeart/2005/8/layout/vList4"/>
    <dgm:cxn modelId="{2239B552-12B0-4099-BD9E-8DD56CBD165C}" type="presParOf" srcId="{1CCB11F2-01D9-431F-A41E-DEE9AEE1986F}" destId="{6651DEA4-BECC-41EC-976E-97D661ED7678}" srcOrd="5" destOrd="0" presId="urn:microsoft.com/office/officeart/2005/8/layout/vList4"/>
    <dgm:cxn modelId="{BBADE769-6358-4175-BFAC-35F1290B1F32}" type="presParOf" srcId="{1CCB11F2-01D9-431F-A41E-DEE9AEE1986F}" destId="{DAFDAA11-B6FD-4BD0-8AE0-D59A552DE97B}" srcOrd="6" destOrd="0" presId="urn:microsoft.com/office/officeart/2005/8/layout/vList4"/>
    <dgm:cxn modelId="{70C2D761-3961-49B2-963F-FD9A815FDD94}" type="presParOf" srcId="{DAFDAA11-B6FD-4BD0-8AE0-D59A552DE97B}" destId="{EC9C1099-D99E-4948-9106-990D01CAB0BD}" srcOrd="0" destOrd="0" presId="urn:microsoft.com/office/officeart/2005/8/layout/vList4"/>
    <dgm:cxn modelId="{CBE72A08-8883-42C2-8A7A-7D0AAECEAE8D}" type="presParOf" srcId="{DAFDAA11-B6FD-4BD0-8AE0-D59A552DE97B}" destId="{E4F56409-CB41-4CD7-B184-D0DB4A388C75}" srcOrd="1" destOrd="0" presId="urn:microsoft.com/office/officeart/2005/8/layout/vList4"/>
    <dgm:cxn modelId="{D0AFA661-99F8-49B2-A895-B46736AD6645}" type="presParOf" srcId="{DAFDAA11-B6FD-4BD0-8AE0-D59A552DE97B}" destId="{E56F703F-2C20-48B0-B816-EEB543A5DB0B}" srcOrd="2" destOrd="0" presId="urn:microsoft.com/office/officeart/2005/8/layout/vList4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81CE9B-A324-4F4A-93F1-EA8E3E3876BE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9A2B70-2B10-4065-A393-0B4CB76D7EDD}">
      <dgm:prSet phldrT="[Текст]"/>
      <dgm:spPr/>
      <dgm:t>
        <a:bodyPr/>
        <a:lstStyle/>
        <a:p>
          <a:r>
            <a:rPr lang="en-US" b="1" dirty="0" smtClean="0"/>
            <a:t>HTCS-General</a:t>
          </a:r>
          <a:endParaRPr lang="ru-RU" b="1" dirty="0"/>
        </a:p>
      </dgm:t>
    </dgm:pt>
    <dgm:pt modelId="{BE202678-6BEF-4B31-84C9-24859CC1ADF1}" type="parTrans" cxnId="{84244E37-36E8-421B-907D-DF3112D0445C}">
      <dgm:prSet/>
      <dgm:spPr/>
      <dgm:t>
        <a:bodyPr/>
        <a:lstStyle/>
        <a:p>
          <a:endParaRPr lang="ru-RU"/>
        </a:p>
      </dgm:t>
    </dgm:pt>
    <dgm:pt modelId="{8AB7A678-628B-4898-971E-6F466C11B1FC}" type="sibTrans" cxnId="{84244E37-36E8-421B-907D-DF3112D0445C}">
      <dgm:prSet/>
      <dgm:spPr/>
      <dgm:t>
        <a:bodyPr/>
        <a:lstStyle/>
        <a:p>
          <a:endParaRPr lang="ru-RU"/>
        </a:p>
      </dgm:t>
    </dgm:pt>
    <dgm:pt modelId="{197288D4-469F-4F90-9E9A-561EA7F18B34}">
      <dgm:prSet phldrT="[Текст]"/>
      <dgm:spPr/>
      <dgm:t>
        <a:bodyPr/>
        <a:lstStyle/>
        <a:p>
          <a:r>
            <a:rPr lang="ru-RU" dirty="0" smtClean="0"/>
            <a:t>Координирует работу всех модулей</a:t>
          </a:r>
          <a:endParaRPr lang="ru-RU" dirty="0"/>
        </a:p>
      </dgm:t>
    </dgm:pt>
    <dgm:pt modelId="{65C9F8DF-E239-48F0-804E-812503C7544F}" type="parTrans" cxnId="{ED51622C-50D5-4223-8AE1-4368C4537DA9}">
      <dgm:prSet/>
      <dgm:spPr/>
      <dgm:t>
        <a:bodyPr/>
        <a:lstStyle/>
        <a:p>
          <a:endParaRPr lang="ru-RU"/>
        </a:p>
      </dgm:t>
    </dgm:pt>
    <dgm:pt modelId="{90367742-D0C4-49F0-B72C-4D4029429518}" type="sibTrans" cxnId="{ED51622C-50D5-4223-8AE1-4368C4537DA9}">
      <dgm:prSet/>
      <dgm:spPr/>
      <dgm:t>
        <a:bodyPr/>
        <a:lstStyle/>
        <a:p>
          <a:endParaRPr lang="ru-RU"/>
        </a:p>
      </dgm:t>
    </dgm:pt>
    <dgm:pt modelId="{3CBF878F-D84B-4432-827C-D022AE610D33}">
      <dgm:prSet phldrT="[Текст]"/>
      <dgm:spPr/>
      <dgm:t>
        <a:bodyPr/>
        <a:lstStyle/>
        <a:p>
          <a:r>
            <a:rPr lang="en-US" b="1" dirty="0" smtClean="0"/>
            <a:t>HTCS-</a:t>
          </a:r>
          <a:r>
            <a:rPr lang="en-US" b="1" dirty="0" err="1" smtClean="0"/>
            <a:t>DataStorage</a:t>
          </a:r>
          <a:endParaRPr lang="ru-RU" b="1" dirty="0"/>
        </a:p>
      </dgm:t>
    </dgm:pt>
    <dgm:pt modelId="{88DB8DBA-BA0A-46C5-9CCD-2CFD84F44E0E}" type="parTrans" cxnId="{CF149545-9F66-49EF-B489-F98D8EDE3F67}">
      <dgm:prSet/>
      <dgm:spPr/>
      <dgm:t>
        <a:bodyPr/>
        <a:lstStyle/>
        <a:p>
          <a:endParaRPr lang="ru-RU"/>
        </a:p>
      </dgm:t>
    </dgm:pt>
    <dgm:pt modelId="{31257353-07FD-452A-BC68-06DE79A5050A}" type="sibTrans" cxnId="{CF149545-9F66-49EF-B489-F98D8EDE3F67}">
      <dgm:prSet/>
      <dgm:spPr/>
      <dgm:t>
        <a:bodyPr/>
        <a:lstStyle/>
        <a:p>
          <a:endParaRPr lang="ru-RU"/>
        </a:p>
      </dgm:t>
    </dgm:pt>
    <dgm:pt modelId="{D756287A-93AF-4675-BCFC-E9EECA28EACA}">
      <dgm:prSet phldrT="[Текст]"/>
      <dgm:spPr/>
      <dgm:t>
        <a:bodyPr/>
        <a:lstStyle/>
        <a:p>
          <a:r>
            <a:rPr lang="ru-RU" dirty="0" smtClean="0"/>
            <a:t>Модуль управления базами данных, хранилище данных.</a:t>
          </a:r>
          <a:endParaRPr lang="ru-RU" dirty="0"/>
        </a:p>
      </dgm:t>
    </dgm:pt>
    <dgm:pt modelId="{BF7AFB26-E3E3-44CB-A46D-26E51C6A1564}" type="parTrans" cxnId="{3C113FBF-9DF4-4FD3-9C6A-EF903E4216C5}">
      <dgm:prSet/>
      <dgm:spPr/>
      <dgm:t>
        <a:bodyPr/>
        <a:lstStyle/>
        <a:p>
          <a:endParaRPr lang="ru-RU"/>
        </a:p>
      </dgm:t>
    </dgm:pt>
    <dgm:pt modelId="{E34FFAA6-4C6A-41A4-B335-E744155DFA8C}" type="sibTrans" cxnId="{3C113FBF-9DF4-4FD3-9C6A-EF903E4216C5}">
      <dgm:prSet/>
      <dgm:spPr/>
      <dgm:t>
        <a:bodyPr/>
        <a:lstStyle/>
        <a:p>
          <a:endParaRPr lang="ru-RU"/>
        </a:p>
      </dgm:t>
    </dgm:pt>
    <dgm:pt modelId="{DBD2F5B3-93D9-4032-8178-62CC330747C9}">
      <dgm:prSet phldrT="[Текст]"/>
      <dgm:spPr/>
      <dgm:t>
        <a:bodyPr/>
        <a:lstStyle/>
        <a:p>
          <a:r>
            <a:rPr lang="en-US" b="1" dirty="0" smtClean="0"/>
            <a:t>HTCS-Internet</a:t>
          </a:r>
          <a:endParaRPr lang="ru-RU" b="1" dirty="0"/>
        </a:p>
      </dgm:t>
    </dgm:pt>
    <dgm:pt modelId="{90EEA9EF-F327-437F-BB70-66A872A8C4A0}" type="parTrans" cxnId="{CD6983BE-256E-461D-A836-5101F29833D4}">
      <dgm:prSet/>
      <dgm:spPr/>
      <dgm:t>
        <a:bodyPr/>
        <a:lstStyle/>
        <a:p>
          <a:endParaRPr lang="ru-RU"/>
        </a:p>
      </dgm:t>
    </dgm:pt>
    <dgm:pt modelId="{97FD5B92-3C34-4A09-B6E7-1ED1FFD967C7}" type="sibTrans" cxnId="{CD6983BE-256E-461D-A836-5101F29833D4}">
      <dgm:prSet/>
      <dgm:spPr/>
      <dgm:t>
        <a:bodyPr/>
        <a:lstStyle/>
        <a:p>
          <a:endParaRPr lang="ru-RU"/>
        </a:p>
      </dgm:t>
    </dgm:pt>
    <dgm:pt modelId="{92A04B46-355D-48EF-944C-7A9CA51C0A54}">
      <dgm:prSet phldrT="[Текст]"/>
      <dgm:spPr/>
      <dgm:t>
        <a:bodyPr/>
        <a:lstStyle/>
        <a:p>
          <a:r>
            <a:rPr lang="ru-RU" dirty="0" smtClean="0"/>
            <a:t>Контроль и управление доступом к корпоративной сети </a:t>
          </a:r>
          <a:r>
            <a:rPr lang="en-US" dirty="0" smtClean="0"/>
            <a:t>HTCS </a:t>
          </a:r>
          <a:r>
            <a:rPr lang="ru-RU" dirty="0" smtClean="0"/>
            <a:t>и интернет </a:t>
          </a:r>
          <a:endParaRPr lang="ru-RU" dirty="0"/>
        </a:p>
      </dgm:t>
    </dgm:pt>
    <dgm:pt modelId="{28506F1E-9C2F-4007-BAF8-E70AEA030142}" type="parTrans" cxnId="{2BF936EE-B1F0-4679-BAB8-496C7F69CCAD}">
      <dgm:prSet/>
      <dgm:spPr/>
      <dgm:t>
        <a:bodyPr/>
        <a:lstStyle/>
        <a:p>
          <a:endParaRPr lang="ru-RU"/>
        </a:p>
      </dgm:t>
    </dgm:pt>
    <dgm:pt modelId="{85305F21-AFE6-4730-AF5A-3E575BE04CDD}" type="sibTrans" cxnId="{2BF936EE-B1F0-4679-BAB8-496C7F69CCAD}">
      <dgm:prSet/>
      <dgm:spPr/>
      <dgm:t>
        <a:bodyPr/>
        <a:lstStyle/>
        <a:p>
          <a:endParaRPr lang="ru-RU"/>
        </a:p>
      </dgm:t>
    </dgm:pt>
    <dgm:pt modelId="{BEB0E1F1-8E46-4E3D-A028-3586A7BCF9AC}">
      <dgm:prSet phldrT="[Текст]"/>
      <dgm:spPr/>
      <dgm:t>
        <a:bodyPr/>
        <a:lstStyle/>
        <a:p>
          <a:r>
            <a:rPr lang="en-US" b="1" dirty="0" smtClean="0"/>
            <a:t>HTCS-Telephony</a:t>
          </a:r>
          <a:endParaRPr lang="ru-RU" b="1" dirty="0"/>
        </a:p>
      </dgm:t>
    </dgm:pt>
    <dgm:pt modelId="{A9C72A65-FCAF-4561-8BF6-636CA9380889}" type="parTrans" cxnId="{28DF5779-9CE6-434D-ADF1-15ACBC169760}">
      <dgm:prSet/>
      <dgm:spPr/>
      <dgm:t>
        <a:bodyPr/>
        <a:lstStyle/>
        <a:p>
          <a:endParaRPr lang="ru-RU"/>
        </a:p>
      </dgm:t>
    </dgm:pt>
    <dgm:pt modelId="{85DF091B-7B99-44C2-B708-8AD70A94E46C}" type="sibTrans" cxnId="{28DF5779-9CE6-434D-ADF1-15ACBC169760}">
      <dgm:prSet/>
      <dgm:spPr/>
      <dgm:t>
        <a:bodyPr/>
        <a:lstStyle/>
        <a:p>
          <a:endParaRPr lang="ru-RU"/>
        </a:p>
      </dgm:t>
    </dgm:pt>
    <dgm:pt modelId="{8F768514-A780-425E-9776-D13061FB5D71}">
      <dgm:prSet phldrT="[Текст]"/>
      <dgm:spPr/>
      <dgm:t>
        <a:bodyPr/>
        <a:lstStyle/>
        <a:p>
          <a:r>
            <a:rPr lang="en-US" b="1" dirty="0" smtClean="0"/>
            <a:t>HTCS-Thin</a:t>
          </a:r>
          <a:endParaRPr lang="ru-RU" b="1" dirty="0" smtClean="0"/>
        </a:p>
      </dgm:t>
    </dgm:pt>
    <dgm:pt modelId="{9368FF62-DE93-40AD-9B1D-CEB7B232A113}" type="parTrans" cxnId="{FBBD9AAA-4273-4B33-8CCB-41EE573F6AF7}">
      <dgm:prSet/>
      <dgm:spPr/>
      <dgm:t>
        <a:bodyPr/>
        <a:lstStyle/>
        <a:p>
          <a:endParaRPr lang="ru-RU"/>
        </a:p>
      </dgm:t>
    </dgm:pt>
    <dgm:pt modelId="{D5FB4621-F0A3-409C-9FAD-A6CB8D3E2FFB}" type="sibTrans" cxnId="{FBBD9AAA-4273-4B33-8CCB-41EE573F6AF7}">
      <dgm:prSet/>
      <dgm:spPr/>
      <dgm:t>
        <a:bodyPr/>
        <a:lstStyle/>
        <a:p>
          <a:endParaRPr lang="ru-RU"/>
        </a:p>
      </dgm:t>
    </dgm:pt>
    <dgm:pt modelId="{C7400FDC-AC9C-4771-86DB-54FF68BDFBF9}">
      <dgm:prSet phldrT="[Текст]"/>
      <dgm:spPr/>
      <dgm:t>
        <a:bodyPr/>
        <a:lstStyle/>
        <a:p>
          <a:r>
            <a:rPr lang="ru-RU" dirty="0" smtClean="0"/>
            <a:t>Модуль управления и учета соединений </a:t>
          </a:r>
          <a:r>
            <a:rPr lang="en-US" dirty="0" smtClean="0"/>
            <a:t>IP</a:t>
          </a:r>
          <a:r>
            <a:rPr lang="ru-RU" dirty="0" smtClean="0"/>
            <a:t>-телефонии, сервер телефонии</a:t>
          </a:r>
          <a:endParaRPr lang="ru-RU" dirty="0"/>
        </a:p>
      </dgm:t>
    </dgm:pt>
    <dgm:pt modelId="{7B553C22-78B1-41DD-82AC-F3FE88802CB5}" type="parTrans" cxnId="{AE8925BF-E462-452A-AC31-0111994F8B4F}">
      <dgm:prSet/>
      <dgm:spPr/>
      <dgm:t>
        <a:bodyPr/>
        <a:lstStyle/>
        <a:p>
          <a:endParaRPr lang="ru-RU"/>
        </a:p>
      </dgm:t>
    </dgm:pt>
    <dgm:pt modelId="{CE0080A9-89E2-4DA2-99E8-61D8B111E844}" type="sibTrans" cxnId="{AE8925BF-E462-452A-AC31-0111994F8B4F}">
      <dgm:prSet/>
      <dgm:spPr/>
      <dgm:t>
        <a:bodyPr/>
        <a:lstStyle/>
        <a:p>
          <a:endParaRPr lang="ru-RU"/>
        </a:p>
      </dgm:t>
    </dgm:pt>
    <dgm:pt modelId="{741EA2A8-6CF9-4AB4-B27A-2C47B93A05D9}">
      <dgm:prSet/>
      <dgm:spPr/>
      <dgm:t>
        <a:bodyPr/>
        <a:lstStyle/>
        <a:p>
          <a:r>
            <a:rPr lang="ru-RU" dirty="0" smtClean="0"/>
            <a:t>Модуль тонких клиентов и приложений</a:t>
          </a:r>
        </a:p>
      </dgm:t>
    </dgm:pt>
    <dgm:pt modelId="{7AB013B3-83BF-49BF-825F-60AED8B6518A}" type="parTrans" cxnId="{86626BB4-74DA-4DD8-85D0-5FA8B3BEE662}">
      <dgm:prSet/>
      <dgm:spPr/>
      <dgm:t>
        <a:bodyPr/>
        <a:lstStyle/>
        <a:p>
          <a:endParaRPr lang="ru-RU"/>
        </a:p>
      </dgm:t>
    </dgm:pt>
    <dgm:pt modelId="{ADD4D73B-3662-46CB-AD08-18131F390962}" type="sibTrans" cxnId="{86626BB4-74DA-4DD8-85D0-5FA8B3BEE662}">
      <dgm:prSet/>
      <dgm:spPr/>
      <dgm:t>
        <a:bodyPr/>
        <a:lstStyle/>
        <a:p>
          <a:endParaRPr lang="ru-RU"/>
        </a:p>
      </dgm:t>
    </dgm:pt>
    <dgm:pt modelId="{31C1063E-2D3A-4E0C-8A44-5BF593D3303D}" type="pres">
      <dgm:prSet presAssocID="{9A81CE9B-A324-4F4A-93F1-EA8E3E3876B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33FF31-45EE-4C7C-9CCE-F4586815872A}" type="pres">
      <dgm:prSet presAssocID="{CB9A2B70-2B10-4065-A393-0B4CB76D7EDD}" presName="linNode" presStyleCnt="0"/>
      <dgm:spPr/>
    </dgm:pt>
    <dgm:pt modelId="{A7208C78-829E-4433-B65F-565BD1880BC6}" type="pres">
      <dgm:prSet presAssocID="{CB9A2B70-2B10-4065-A393-0B4CB76D7EDD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B5739B-9DF7-4510-A099-B4F2CFBA98D7}" type="pres">
      <dgm:prSet presAssocID="{CB9A2B70-2B10-4065-A393-0B4CB76D7EDD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09634-8769-43C5-945A-E38C9761B9F4}" type="pres">
      <dgm:prSet presAssocID="{8AB7A678-628B-4898-971E-6F466C11B1FC}" presName="sp" presStyleCnt="0"/>
      <dgm:spPr/>
    </dgm:pt>
    <dgm:pt modelId="{1286CDC7-10C8-4CC4-AAF6-19C954F15CCF}" type="pres">
      <dgm:prSet presAssocID="{3CBF878F-D84B-4432-827C-D022AE610D33}" presName="linNode" presStyleCnt="0"/>
      <dgm:spPr/>
    </dgm:pt>
    <dgm:pt modelId="{12B10FB1-6F36-4BC3-BBC9-EB76E379E24D}" type="pres">
      <dgm:prSet presAssocID="{3CBF878F-D84B-4432-827C-D022AE610D33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A4442-D01B-4BBC-B9FD-EDDCA7DA7B1E}" type="pres">
      <dgm:prSet presAssocID="{3CBF878F-D84B-4432-827C-D022AE610D33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26564-919F-4901-ADD7-C340747337D6}" type="pres">
      <dgm:prSet presAssocID="{31257353-07FD-452A-BC68-06DE79A5050A}" presName="sp" presStyleCnt="0"/>
      <dgm:spPr/>
    </dgm:pt>
    <dgm:pt modelId="{90C9CACA-237D-4700-B845-2A55E02C11BF}" type="pres">
      <dgm:prSet presAssocID="{DBD2F5B3-93D9-4032-8178-62CC330747C9}" presName="linNode" presStyleCnt="0"/>
      <dgm:spPr/>
    </dgm:pt>
    <dgm:pt modelId="{4C8C32FE-DB98-49FC-B8CB-5C0D0DF7AE43}" type="pres">
      <dgm:prSet presAssocID="{DBD2F5B3-93D9-4032-8178-62CC330747C9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982861-6EFC-4CA7-A3FD-8F51303E880E}" type="pres">
      <dgm:prSet presAssocID="{DBD2F5B3-93D9-4032-8178-62CC330747C9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93DA5-CB22-49F3-A55E-7F14B1E1F3E1}" type="pres">
      <dgm:prSet presAssocID="{97FD5B92-3C34-4A09-B6E7-1ED1FFD967C7}" presName="sp" presStyleCnt="0"/>
      <dgm:spPr/>
    </dgm:pt>
    <dgm:pt modelId="{E13CB652-32AC-4236-9A09-94A0AAF6285F}" type="pres">
      <dgm:prSet presAssocID="{BEB0E1F1-8E46-4E3D-A028-3586A7BCF9AC}" presName="linNode" presStyleCnt="0"/>
      <dgm:spPr/>
    </dgm:pt>
    <dgm:pt modelId="{237D55B6-260A-4149-B7B0-E551DD308F13}" type="pres">
      <dgm:prSet presAssocID="{BEB0E1F1-8E46-4E3D-A028-3586A7BCF9AC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3835A-0ED0-4F17-AB5F-9860406C7493}" type="pres">
      <dgm:prSet presAssocID="{BEB0E1F1-8E46-4E3D-A028-3586A7BCF9AC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C6221-7138-4B69-BC87-C82D099433D4}" type="pres">
      <dgm:prSet presAssocID="{85DF091B-7B99-44C2-B708-8AD70A94E46C}" presName="sp" presStyleCnt="0"/>
      <dgm:spPr/>
    </dgm:pt>
    <dgm:pt modelId="{6949D54D-8707-4D05-9C1C-FAF4D94E5BE4}" type="pres">
      <dgm:prSet presAssocID="{8F768514-A780-425E-9776-D13061FB5D71}" presName="linNode" presStyleCnt="0"/>
      <dgm:spPr/>
    </dgm:pt>
    <dgm:pt modelId="{EC939E20-E077-4914-BD0E-E9404C3134EC}" type="pres">
      <dgm:prSet presAssocID="{8F768514-A780-425E-9776-D13061FB5D71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93F7A3-B50C-4D81-AB85-43F69D156C16}" type="pres">
      <dgm:prSet presAssocID="{8F768514-A780-425E-9776-D13061FB5D71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B0C1AB-CB95-4757-B908-6ACDD5CE9F7A}" type="presOf" srcId="{92A04B46-355D-48EF-944C-7A9CA51C0A54}" destId="{2A982861-6EFC-4CA7-A3FD-8F51303E880E}" srcOrd="0" destOrd="0" presId="urn:microsoft.com/office/officeart/2005/8/layout/vList5"/>
    <dgm:cxn modelId="{B0BDC50D-9B3E-446D-9854-7528C30256E6}" type="presOf" srcId="{3CBF878F-D84B-4432-827C-D022AE610D33}" destId="{12B10FB1-6F36-4BC3-BBC9-EB76E379E24D}" srcOrd="0" destOrd="0" presId="urn:microsoft.com/office/officeart/2005/8/layout/vList5"/>
    <dgm:cxn modelId="{ED51622C-50D5-4223-8AE1-4368C4537DA9}" srcId="{CB9A2B70-2B10-4065-A393-0B4CB76D7EDD}" destId="{197288D4-469F-4F90-9E9A-561EA7F18B34}" srcOrd="0" destOrd="0" parTransId="{65C9F8DF-E239-48F0-804E-812503C7544F}" sibTransId="{90367742-D0C4-49F0-B72C-4D4029429518}"/>
    <dgm:cxn modelId="{2BF936EE-B1F0-4679-BAB8-496C7F69CCAD}" srcId="{DBD2F5B3-93D9-4032-8178-62CC330747C9}" destId="{92A04B46-355D-48EF-944C-7A9CA51C0A54}" srcOrd="0" destOrd="0" parTransId="{28506F1E-9C2F-4007-BAF8-E70AEA030142}" sibTransId="{85305F21-AFE6-4730-AF5A-3E575BE04CDD}"/>
    <dgm:cxn modelId="{E78D9148-7F60-419A-BB58-8F13CFC47ECB}" type="presOf" srcId="{D756287A-93AF-4675-BCFC-E9EECA28EACA}" destId="{DFAA4442-D01B-4BBC-B9FD-EDDCA7DA7B1E}" srcOrd="0" destOrd="0" presId="urn:microsoft.com/office/officeart/2005/8/layout/vList5"/>
    <dgm:cxn modelId="{6C56E1E0-95D2-4727-94BE-2C14DE6D8521}" type="presOf" srcId="{C7400FDC-AC9C-4771-86DB-54FF68BDFBF9}" destId="{9653835A-0ED0-4F17-AB5F-9860406C7493}" srcOrd="0" destOrd="0" presId="urn:microsoft.com/office/officeart/2005/8/layout/vList5"/>
    <dgm:cxn modelId="{73FF92F3-0C6E-4FCA-813B-9EF8F54CF835}" type="presOf" srcId="{CB9A2B70-2B10-4065-A393-0B4CB76D7EDD}" destId="{A7208C78-829E-4433-B65F-565BD1880BC6}" srcOrd="0" destOrd="0" presId="urn:microsoft.com/office/officeart/2005/8/layout/vList5"/>
    <dgm:cxn modelId="{12295877-5F5B-4589-9754-37535320CA9D}" type="presOf" srcId="{9A81CE9B-A324-4F4A-93F1-EA8E3E3876BE}" destId="{31C1063E-2D3A-4E0C-8A44-5BF593D3303D}" srcOrd="0" destOrd="0" presId="urn:microsoft.com/office/officeart/2005/8/layout/vList5"/>
    <dgm:cxn modelId="{FE3F0FCF-6037-4D36-98DD-32340FC35C7D}" type="presOf" srcId="{741EA2A8-6CF9-4AB4-B27A-2C47B93A05D9}" destId="{BE93F7A3-B50C-4D81-AB85-43F69D156C16}" srcOrd="0" destOrd="0" presId="urn:microsoft.com/office/officeart/2005/8/layout/vList5"/>
    <dgm:cxn modelId="{6F61B209-8E30-4819-BBC7-E3637A4AE2B7}" type="presOf" srcId="{DBD2F5B3-93D9-4032-8178-62CC330747C9}" destId="{4C8C32FE-DB98-49FC-B8CB-5C0D0DF7AE43}" srcOrd="0" destOrd="0" presId="urn:microsoft.com/office/officeart/2005/8/layout/vList5"/>
    <dgm:cxn modelId="{CF149545-9F66-49EF-B489-F98D8EDE3F67}" srcId="{9A81CE9B-A324-4F4A-93F1-EA8E3E3876BE}" destId="{3CBF878F-D84B-4432-827C-D022AE610D33}" srcOrd="1" destOrd="0" parTransId="{88DB8DBA-BA0A-46C5-9CCD-2CFD84F44E0E}" sibTransId="{31257353-07FD-452A-BC68-06DE79A5050A}"/>
    <dgm:cxn modelId="{168AC256-F9BC-49C2-A6C7-7D52BB48C376}" type="presOf" srcId="{8F768514-A780-425E-9776-D13061FB5D71}" destId="{EC939E20-E077-4914-BD0E-E9404C3134EC}" srcOrd="0" destOrd="0" presId="urn:microsoft.com/office/officeart/2005/8/layout/vList5"/>
    <dgm:cxn modelId="{FBBD9AAA-4273-4B33-8CCB-41EE573F6AF7}" srcId="{9A81CE9B-A324-4F4A-93F1-EA8E3E3876BE}" destId="{8F768514-A780-425E-9776-D13061FB5D71}" srcOrd="4" destOrd="0" parTransId="{9368FF62-DE93-40AD-9B1D-CEB7B232A113}" sibTransId="{D5FB4621-F0A3-409C-9FAD-A6CB8D3E2FFB}"/>
    <dgm:cxn modelId="{CD6983BE-256E-461D-A836-5101F29833D4}" srcId="{9A81CE9B-A324-4F4A-93F1-EA8E3E3876BE}" destId="{DBD2F5B3-93D9-4032-8178-62CC330747C9}" srcOrd="2" destOrd="0" parTransId="{90EEA9EF-F327-437F-BB70-66A872A8C4A0}" sibTransId="{97FD5B92-3C34-4A09-B6E7-1ED1FFD967C7}"/>
    <dgm:cxn modelId="{28DF5779-9CE6-434D-ADF1-15ACBC169760}" srcId="{9A81CE9B-A324-4F4A-93F1-EA8E3E3876BE}" destId="{BEB0E1F1-8E46-4E3D-A028-3586A7BCF9AC}" srcOrd="3" destOrd="0" parTransId="{A9C72A65-FCAF-4561-8BF6-636CA9380889}" sibTransId="{85DF091B-7B99-44C2-B708-8AD70A94E46C}"/>
    <dgm:cxn modelId="{84244E37-36E8-421B-907D-DF3112D0445C}" srcId="{9A81CE9B-A324-4F4A-93F1-EA8E3E3876BE}" destId="{CB9A2B70-2B10-4065-A393-0B4CB76D7EDD}" srcOrd="0" destOrd="0" parTransId="{BE202678-6BEF-4B31-84C9-24859CC1ADF1}" sibTransId="{8AB7A678-628B-4898-971E-6F466C11B1FC}"/>
    <dgm:cxn modelId="{AE8925BF-E462-452A-AC31-0111994F8B4F}" srcId="{BEB0E1F1-8E46-4E3D-A028-3586A7BCF9AC}" destId="{C7400FDC-AC9C-4771-86DB-54FF68BDFBF9}" srcOrd="0" destOrd="0" parTransId="{7B553C22-78B1-41DD-82AC-F3FE88802CB5}" sibTransId="{CE0080A9-89E2-4DA2-99E8-61D8B111E844}"/>
    <dgm:cxn modelId="{098665EC-84E0-422A-8BD2-16998ECCBC28}" type="presOf" srcId="{BEB0E1F1-8E46-4E3D-A028-3586A7BCF9AC}" destId="{237D55B6-260A-4149-B7B0-E551DD308F13}" srcOrd="0" destOrd="0" presId="urn:microsoft.com/office/officeart/2005/8/layout/vList5"/>
    <dgm:cxn modelId="{86626BB4-74DA-4DD8-85D0-5FA8B3BEE662}" srcId="{8F768514-A780-425E-9776-D13061FB5D71}" destId="{741EA2A8-6CF9-4AB4-B27A-2C47B93A05D9}" srcOrd="0" destOrd="0" parTransId="{7AB013B3-83BF-49BF-825F-60AED8B6518A}" sibTransId="{ADD4D73B-3662-46CB-AD08-18131F390962}"/>
    <dgm:cxn modelId="{3C113FBF-9DF4-4FD3-9C6A-EF903E4216C5}" srcId="{3CBF878F-D84B-4432-827C-D022AE610D33}" destId="{D756287A-93AF-4675-BCFC-E9EECA28EACA}" srcOrd="0" destOrd="0" parTransId="{BF7AFB26-E3E3-44CB-A46D-26E51C6A1564}" sibTransId="{E34FFAA6-4C6A-41A4-B335-E744155DFA8C}"/>
    <dgm:cxn modelId="{80A74F12-C094-461C-9FA1-F438B2941E13}" type="presOf" srcId="{197288D4-469F-4F90-9E9A-561EA7F18B34}" destId="{79B5739B-9DF7-4510-A099-B4F2CFBA98D7}" srcOrd="0" destOrd="0" presId="urn:microsoft.com/office/officeart/2005/8/layout/vList5"/>
    <dgm:cxn modelId="{2F498D3E-992A-4596-929D-95682087A21C}" type="presParOf" srcId="{31C1063E-2D3A-4E0C-8A44-5BF593D3303D}" destId="{1833FF31-45EE-4C7C-9CCE-F4586815872A}" srcOrd="0" destOrd="0" presId="urn:microsoft.com/office/officeart/2005/8/layout/vList5"/>
    <dgm:cxn modelId="{98737EB8-E4ED-4B4C-9078-B6D1B002DDB1}" type="presParOf" srcId="{1833FF31-45EE-4C7C-9CCE-F4586815872A}" destId="{A7208C78-829E-4433-B65F-565BD1880BC6}" srcOrd="0" destOrd="0" presId="urn:microsoft.com/office/officeart/2005/8/layout/vList5"/>
    <dgm:cxn modelId="{ECFF79D1-91F7-4B06-9916-B451AB655A97}" type="presParOf" srcId="{1833FF31-45EE-4C7C-9CCE-F4586815872A}" destId="{79B5739B-9DF7-4510-A099-B4F2CFBA98D7}" srcOrd="1" destOrd="0" presId="urn:microsoft.com/office/officeart/2005/8/layout/vList5"/>
    <dgm:cxn modelId="{82A6D570-D2F9-4B5F-B875-7C82452EED47}" type="presParOf" srcId="{31C1063E-2D3A-4E0C-8A44-5BF593D3303D}" destId="{81E09634-8769-43C5-945A-E38C9761B9F4}" srcOrd="1" destOrd="0" presId="urn:microsoft.com/office/officeart/2005/8/layout/vList5"/>
    <dgm:cxn modelId="{7669F7EE-B44D-4EFF-953A-9394B2C06735}" type="presParOf" srcId="{31C1063E-2D3A-4E0C-8A44-5BF593D3303D}" destId="{1286CDC7-10C8-4CC4-AAF6-19C954F15CCF}" srcOrd="2" destOrd="0" presId="urn:microsoft.com/office/officeart/2005/8/layout/vList5"/>
    <dgm:cxn modelId="{642B93DA-3D51-4191-99DC-7643DB27E7B1}" type="presParOf" srcId="{1286CDC7-10C8-4CC4-AAF6-19C954F15CCF}" destId="{12B10FB1-6F36-4BC3-BBC9-EB76E379E24D}" srcOrd="0" destOrd="0" presId="urn:microsoft.com/office/officeart/2005/8/layout/vList5"/>
    <dgm:cxn modelId="{DD36D895-479C-4670-8A68-954D69037ADB}" type="presParOf" srcId="{1286CDC7-10C8-4CC4-AAF6-19C954F15CCF}" destId="{DFAA4442-D01B-4BBC-B9FD-EDDCA7DA7B1E}" srcOrd="1" destOrd="0" presId="urn:microsoft.com/office/officeart/2005/8/layout/vList5"/>
    <dgm:cxn modelId="{B470586E-5A26-4E8E-9916-106E9B2379E6}" type="presParOf" srcId="{31C1063E-2D3A-4E0C-8A44-5BF593D3303D}" destId="{3E326564-919F-4901-ADD7-C340747337D6}" srcOrd="3" destOrd="0" presId="urn:microsoft.com/office/officeart/2005/8/layout/vList5"/>
    <dgm:cxn modelId="{0BE4614E-FD46-42B1-B64E-B3B4ACF3CC15}" type="presParOf" srcId="{31C1063E-2D3A-4E0C-8A44-5BF593D3303D}" destId="{90C9CACA-237D-4700-B845-2A55E02C11BF}" srcOrd="4" destOrd="0" presId="urn:microsoft.com/office/officeart/2005/8/layout/vList5"/>
    <dgm:cxn modelId="{294FE8D8-4E4E-49A4-BDFD-A25BFE1F0286}" type="presParOf" srcId="{90C9CACA-237D-4700-B845-2A55E02C11BF}" destId="{4C8C32FE-DB98-49FC-B8CB-5C0D0DF7AE43}" srcOrd="0" destOrd="0" presId="urn:microsoft.com/office/officeart/2005/8/layout/vList5"/>
    <dgm:cxn modelId="{08D62FCC-1EA7-4F7E-8964-F1FE63E909C7}" type="presParOf" srcId="{90C9CACA-237D-4700-B845-2A55E02C11BF}" destId="{2A982861-6EFC-4CA7-A3FD-8F51303E880E}" srcOrd="1" destOrd="0" presId="urn:microsoft.com/office/officeart/2005/8/layout/vList5"/>
    <dgm:cxn modelId="{1C1E0686-AA1B-478C-B3FD-6151E0713A22}" type="presParOf" srcId="{31C1063E-2D3A-4E0C-8A44-5BF593D3303D}" destId="{24793DA5-CB22-49F3-A55E-7F14B1E1F3E1}" srcOrd="5" destOrd="0" presId="urn:microsoft.com/office/officeart/2005/8/layout/vList5"/>
    <dgm:cxn modelId="{80EFD537-3641-48E8-96A5-F9E3C6597C8D}" type="presParOf" srcId="{31C1063E-2D3A-4E0C-8A44-5BF593D3303D}" destId="{E13CB652-32AC-4236-9A09-94A0AAF6285F}" srcOrd="6" destOrd="0" presId="urn:microsoft.com/office/officeart/2005/8/layout/vList5"/>
    <dgm:cxn modelId="{49F7943D-FC5C-4FE6-AC3C-E62B7A608202}" type="presParOf" srcId="{E13CB652-32AC-4236-9A09-94A0AAF6285F}" destId="{237D55B6-260A-4149-B7B0-E551DD308F13}" srcOrd="0" destOrd="0" presId="urn:microsoft.com/office/officeart/2005/8/layout/vList5"/>
    <dgm:cxn modelId="{147A8FCF-230A-4D75-811D-0AF944F4E2DF}" type="presParOf" srcId="{E13CB652-32AC-4236-9A09-94A0AAF6285F}" destId="{9653835A-0ED0-4F17-AB5F-9860406C7493}" srcOrd="1" destOrd="0" presId="urn:microsoft.com/office/officeart/2005/8/layout/vList5"/>
    <dgm:cxn modelId="{434BAD5D-6C17-4244-B90E-A7E7B000B50D}" type="presParOf" srcId="{31C1063E-2D3A-4E0C-8A44-5BF593D3303D}" destId="{6A4C6221-7138-4B69-BC87-C82D099433D4}" srcOrd="7" destOrd="0" presId="urn:microsoft.com/office/officeart/2005/8/layout/vList5"/>
    <dgm:cxn modelId="{B2536D5B-6C4E-4273-87BD-9C85945CA68F}" type="presParOf" srcId="{31C1063E-2D3A-4E0C-8A44-5BF593D3303D}" destId="{6949D54D-8707-4D05-9C1C-FAF4D94E5BE4}" srcOrd="8" destOrd="0" presId="urn:microsoft.com/office/officeart/2005/8/layout/vList5"/>
    <dgm:cxn modelId="{C014EF5D-AD05-4BF9-8A39-43B3350324A4}" type="presParOf" srcId="{6949D54D-8707-4D05-9C1C-FAF4D94E5BE4}" destId="{EC939E20-E077-4914-BD0E-E9404C3134EC}" srcOrd="0" destOrd="0" presId="urn:microsoft.com/office/officeart/2005/8/layout/vList5"/>
    <dgm:cxn modelId="{803AD2A8-8156-4B30-9586-625EA3E870C5}" type="presParOf" srcId="{6949D54D-8707-4D05-9C1C-FAF4D94E5BE4}" destId="{BE93F7A3-B50C-4D81-AB85-43F69D156C16}" srcOrd="1" destOrd="0" presId="urn:microsoft.com/office/officeart/2005/8/layout/vList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951CA50-10F3-465C-B646-AB4982DC7C63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E1359F2-E6C3-4DF3-9BC6-232F593CDE7C}">
      <dgm:prSet phldrT="[Текст]"/>
      <dgm:spPr/>
      <dgm:t>
        <a:bodyPr/>
        <a:lstStyle/>
        <a:p>
          <a:r>
            <a:rPr lang="ru-RU" b="1" dirty="0" err="1" smtClean="0"/>
            <a:t>HTCS-Docs</a:t>
          </a:r>
          <a:endParaRPr lang="ru-RU" b="1" dirty="0"/>
        </a:p>
      </dgm:t>
    </dgm:pt>
    <dgm:pt modelId="{C55F4C38-73E6-451F-9708-EFCB4F55F17C}" type="parTrans" cxnId="{2DA974CA-4AE3-47F0-805B-48A2368141C5}">
      <dgm:prSet/>
      <dgm:spPr/>
      <dgm:t>
        <a:bodyPr/>
        <a:lstStyle/>
        <a:p>
          <a:endParaRPr lang="ru-RU"/>
        </a:p>
      </dgm:t>
    </dgm:pt>
    <dgm:pt modelId="{E139F91A-34DF-4758-A2CD-7A588B7A21F3}" type="sibTrans" cxnId="{2DA974CA-4AE3-47F0-805B-48A2368141C5}">
      <dgm:prSet/>
      <dgm:spPr/>
      <dgm:t>
        <a:bodyPr/>
        <a:lstStyle/>
        <a:p>
          <a:endParaRPr lang="ru-RU"/>
        </a:p>
      </dgm:t>
    </dgm:pt>
    <dgm:pt modelId="{EA568DCA-AB86-4D12-BF4A-A00E0B147D5C}">
      <dgm:prSet phldrT="[Текст]"/>
      <dgm:spPr/>
      <dgm:t>
        <a:bodyPr/>
        <a:lstStyle/>
        <a:p>
          <a:r>
            <a:rPr lang="ru-RU" b="1" dirty="0" err="1" smtClean="0"/>
            <a:t>HTCS-Mail</a:t>
          </a:r>
          <a:endParaRPr lang="ru-RU" dirty="0"/>
        </a:p>
      </dgm:t>
    </dgm:pt>
    <dgm:pt modelId="{EBED8F85-37FE-4FFB-B291-3C1FA0423B68}" type="parTrans" cxnId="{F0AFE5CA-BB50-440A-9134-8EAD00E3826B}">
      <dgm:prSet/>
      <dgm:spPr/>
      <dgm:t>
        <a:bodyPr/>
        <a:lstStyle/>
        <a:p>
          <a:endParaRPr lang="ru-RU"/>
        </a:p>
      </dgm:t>
    </dgm:pt>
    <dgm:pt modelId="{3E37DA90-BA39-4704-BF7A-3AF84AC3E639}" type="sibTrans" cxnId="{F0AFE5CA-BB50-440A-9134-8EAD00E3826B}">
      <dgm:prSet/>
      <dgm:spPr/>
      <dgm:t>
        <a:bodyPr/>
        <a:lstStyle/>
        <a:p>
          <a:endParaRPr lang="ru-RU"/>
        </a:p>
      </dgm:t>
    </dgm:pt>
    <dgm:pt modelId="{936A7593-6C6D-4233-AA4C-F1B233F710DD}">
      <dgm:prSet phldrT="[Текст]"/>
      <dgm:spPr/>
      <dgm:t>
        <a:bodyPr/>
        <a:lstStyle/>
        <a:p>
          <a:r>
            <a:rPr lang="ru-RU" dirty="0" smtClean="0"/>
            <a:t> Автоматизированная система оформления документов и отчетов на основе технологии </a:t>
          </a:r>
          <a:r>
            <a:rPr lang="ru-RU" dirty="0" err="1" smtClean="0"/>
            <a:t>LaTeX</a:t>
          </a:r>
          <a:endParaRPr lang="ru-RU" dirty="0"/>
        </a:p>
      </dgm:t>
    </dgm:pt>
    <dgm:pt modelId="{84937D53-9DB5-43D5-B9F0-B9607F51A31F}" type="parTrans" cxnId="{3F59AF5F-B9AB-4E56-AEC8-C28337F38485}">
      <dgm:prSet/>
      <dgm:spPr/>
      <dgm:t>
        <a:bodyPr/>
        <a:lstStyle/>
        <a:p>
          <a:endParaRPr lang="ru-RU"/>
        </a:p>
      </dgm:t>
    </dgm:pt>
    <dgm:pt modelId="{95652566-B9F6-441F-84FE-54BDCB864027}" type="sibTrans" cxnId="{3F59AF5F-B9AB-4E56-AEC8-C28337F38485}">
      <dgm:prSet/>
      <dgm:spPr/>
      <dgm:t>
        <a:bodyPr/>
        <a:lstStyle/>
        <a:p>
          <a:endParaRPr lang="ru-RU"/>
        </a:p>
      </dgm:t>
    </dgm:pt>
    <dgm:pt modelId="{2E641C4A-106B-4A69-9710-2317F7E9519F}">
      <dgm:prSet phldrT="[Текст]"/>
      <dgm:spPr/>
      <dgm:t>
        <a:bodyPr/>
        <a:lstStyle/>
        <a:p>
          <a:r>
            <a:rPr lang="ru-RU" dirty="0" smtClean="0"/>
            <a:t>Почтовый сервер системы HTCS</a:t>
          </a:r>
          <a:endParaRPr lang="ru-RU" dirty="0"/>
        </a:p>
      </dgm:t>
    </dgm:pt>
    <dgm:pt modelId="{ED2727A8-8245-4078-BC34-4FB052307A4A}" type="parTrans" cxnId="{7601F836-69EF-40AA-9A60-34B2DFF52EAC}">
      <dgm:prSet/>
      <dgm:spPr/>
      <dgm:t>
        <a:bodyPr/>
        <a:lstStyle/>
        <a:p>
          <a:endParaRPr lang="ru-RU"/>
        </a:p>
      </dgm:t>
    </dgm:pt>
    <dgm:pt modelId="{D3D9BCE4-9B23-44D0-B13B-9583E0E4D5C5}" type="sibTrans" cxnId="{7601F836-69EF-40AA-9A60-34B2DFF52EAC}">
      <dgm:prSet/>
      <dgm:spPr/>
      <dgm:t>
        <a:bodyPr/>
        <a:lstStyle/>
        <a:p>
          <a:endParaRPr lang="ru-RU"/>
        </a:p>
      </dgm:t>
    </dgm:pt>
    <dgm:pt modelId="{A2C481B4-1EB6-4A9B-B42F-6A88C3C6352C}">
      <dgm:prSet phldrT="[Текст]"/>
      <dgm:spPr/>
      <dgm:t>
        <a:bodyPr/>
        <a:lstStyle/>
        <a:p>
          <a:r>
            <a:rPr lang="ru-RU" b="1" dirty="0" smtClean="0"/>
            <a:t>Информационный портал предприятия</a:t>
          </a:r>
          <a:endParaRPr lang="ru-RU" b="1" dirty="0"/>
        </a:p>
      </dgm:t>
    </dgm:pt>
    <dgm:pt modelId="{AF8809BC-56BA-4F19-89BD-ACE1BF9AFE7B}" type="parTrans" cxnId="{021E7188-3B09-4CEB-934D-B70965F476DC}">
      <dgm:prSet/>
      <dgm:spPr/>
    </dgm:pt>
    <dgm:pt modelId="{3BCCC6D9-EB8D-460F-B25B-CDE19F6AF0CC}" type="sibTrans" cxnId="{021E7188-3B09-4CEB-934D-B70965F476DC}">
      <dgm:prSet/>
      <dgm:spPr/>
    </dgm:pt>
    <dgm:pt modelId="{7159067D-70E7-4E80-B31F-05E55BEAB9EF}">
      <dgm:prSet phldrT="[Текст]"/>
      <dgm:spPr/>
      <dgm:t>
        <a:bodyPr/>
        <a:lstStyle/>
        <a:p>
          <a:r>
            <a:rPr lang="ru-RU" dirty="0" smtClean="0"/>
            <a:t>Интеграция с социальными сетями</a:t>
          </a:r>
          <a:endParaRPr lang="ru-RU" dirty="0"/>
        </a:p>
      </dgm:t>
    </dgm:pt>
    <dgm:pt modelId="{C73A0562-A744-483D-8643-057F2946F21F}" type="parTrans" cxnId="{C35F420C-74E9-4A57-845E-54FD7E0FEEEF}">
      <dgm:prSet/>
      <dgm:spPr/>
      <dgm:t>
        <a:bodyPr/>
        <a:lstStyle/>
        <a:p>
          <a:endParaRPr lang="ru-RU"/>
        </a:p>
      </dgm:t>
    </dgm:pt>
    <dgm:pt modelId="{8AF573F3-F10D-4FA6-8FDE-BC1E493AE442}" type="sibTrans" cxnId="{C35F420C-74E9-4A57-845E-54FD7E0FEEEF}">
      <dgm:prSet/>
      <dgm:spPr/>
      <dgm:t>
        <a:bodyPr/>
        <a:lstStyle/>
        <a:p>
          <a:endParaRPr lang="ru-RU"/>
        </a:p>
      </dgm:t>
    </dgm:pt>
    <dgm:pt modelId="{C355B077-2E8E-4EC1-AEC1-BF37E91714F9}">
      <dgm:prSet phldrT="[Текст]"/>
      <dgm:spPr/>
      <dgm:t>
        <a:bodyPr/>
        <a:lstStyle/>
        <a:p>
          <a:r>
            <a:rPr lang="ru-RU" dirty="0" smtClean="0"/>
            <a:t>Электронный паспорт пользователя системы</a:t>
          </a:r>
          <a:endParaRPr lang="ru-RU" dirty="0"/>
        </a:p>
      </dgm:t>
    </dgm:pt>
    <dgm:pt modelId="{E6EEE261-85AC-4EE4-9981-47CBB370C205}" type="parTrans" cxnId="{09614493-D885-43AC-92A4-E06C98A10945}">
      <dgm:prSet/>
      <dgm:spPr/>
      <dgm:t>
        <a:bodyPr/>
        <a:lstStyle/>
        <a:p>
          <a:endParaRPr lang="ru-RU"/>
        </a:p>
      </dgm:t>
    </dgm:pt>
    <dgm:pt modelId="{312D9CCF-D0FF-4821-808B-2F476CD5855F}" type="sibTrans" cxnId="{09614493-D885-43AC-92A4-E06C98A10945}">
      <dgm:prSet/>
      <dgm:spPr/>
      <dgm:t>
        <a:bodyPr/>
        <a:lstStyle/>
        <a:p>
          <a:endParaRPr lang="ru-RU"/>
        </a:p>
      </dgm:t>
    </dgm:pt>
    <dgm:pt modelId="{E90EB4DD-91A6-4ED7-BF59-F849E84A9F95}" type="pres">
      <dgm:prSet presAssocID="{3951CA50-10F3-465C-B646-AB4982DC7C6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F8A235-842A-455A-A7B4-E698484573F2}" type="pres">
      <dgm:prSet presAssocID="{A2C481B4-1EB6-4A9B-B42F-6A88C3C6352C}" presName="linNode" presStyleCnt="0"/>
      <dgm:spPr/>
    </dgm:pt>
    <dgm:pt modelId="{E39B21F8-81E2-4496-B1B1-494BBABE3889}" type="pres">
      <dgm:prSet presAssocID="{A2C481B4-1EB6-4A9B-B42F-6A88C3C6352C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842418-768B-4C07-B1FB-D83F06442471}" type="pres">
      <dgm:prSet presAssocID="{A2C481B4-1EB6-4A9B-B42F-6A88C3C6352C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5599B-FC9D-4223-B84F-EE7675D6910C}" type="pres">
      <dgm:prSet presAssocID="{3BCCC6D9-EB8D-460F-B25B-CDE19F6AF0CC}" presName="sp" presStyleCnt="0"/>
      <dgm:spPr/>
    </dgm:pt>
    <dgm:pt modelId="{4E5D8429-A223-4998-B6FC-E5D288D0B80A}" type="pres">
      <dgm:prSet presAssocID="{DE1359F2-E6C3-4DF3-9BC6-232F593CDE7C}" presName="linNode" presStyleCnt="0"/>
      <dgm:spPr/>
    </dgm:pt>
    <dgm:pt modelId="{C9E5B373-6954-45CD-AF17-D36C416F0854}" type="pres">
      <dgm:prSet presAssocID="{DE1359F2-E6C3-4DF3-9BC6-232F593CDE7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11D3E-1E4C-4750-9A6F-D72552CF9480}" type="pres">
      <dgm:prSet presAssocID="{DE1359F2-E6C3-4DF3-9BC6-232F593CDE7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E038B5-7DC0-4022-8806-BF471CE05967}" type="pres">
      <dgm:prSet presAssocID="{E139F91A-34DF-4758-A2CD-7A588B7A21F3}" presName="sp" presStyleCnt="0"/>
      <dgm:spPr/>
    </dgm:pt>
    <dgm:pt modelId="{91EA34C5-1A63-473F-BC19-62E62BE43C1E}" type="pres">
      <dgm:prSet presAssocID="{EA568DCA-AB86-4D12-BF4A-A00E0B147D5C}" presName="linNode" presStyleCnt="0"/>
      <dgm:spPr/>
    </dgm:pt>
    <dgm:pt modelId="{29CCFE43-5C40-41C5-A948-9E20148BBDDC}" type="pres">
      <dgm:prSet presAssocID="{EA568DCA-AB86-4D12-BF4A-A00E0B147D5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CD0594-DB4B-488E-AF96-D58CCB4F09A0}" type="pres">
      <dgm:prSet presAssocID="{EA568DCA-AB86-4D12-BF4A-A00E0B147D5C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99E5B1-93D6-4801-9C4B-811B3AFC606A}" type="presOf" srcId="{2E641C4A-106B-4A69-9710-2317F7E9519F}" destId="{A0CD0594-DB4B-488E-AF96-D58CCB4F09A0}" srcOrd="0" destOrd="0" presId="urn:microsoft.com/office/officeart/2005/8/layout/vList5"/>
    <dgm:cxn modelId="{FB650FCF-5CF6-470F-8B70-B831CA6BD9FF}" type="presOf" srcId="{7159067D-70E7-4E80-B31F-05E55BEAB9EF}" destId="{ED842418-768B-4C07-B1FB-D83F06442471}" srcOrd="0" destOrd="0" presId="urn:microsoft.com/office/officeart/2005/8/layout/vList5"/>
    <dgm:cxn modelId="{280F0F7C-58DB-4382-8F35-6B092D078DFD}" type="presOf" srcId="{C355B077-2E8E-4EC1-AEC1-BF37E91714F9}" destId="{ED842418-768B-4C07-B1FB-D83F06442471}" srcOrd="0" destOrd="1" presId="urn:microsoft.com/office/officeart/2005/8/layout/vList5"/>
    <dgm:cxn modelId="{3628D85B-166C-4E00-8A4D-126A380E701A}" type="presOf" srcId="{DE1359F2-E6C3-4DF3-9BC6-232F593CDE7C}" destId="{C9E5B373-6954-45CD-AF17-D36C416F0854}" srcOrd="0" destOrd="0" presId="urn:microsoft.com/office/officeart/2005/8/layout/vList5"/>
    <dgm:cxn modelId="{C35F420C-74E9-4A57-845E-54FD7E0FEEEF}" srcId="{A2C481B4-1EB6-4A9B-B42F-6A88C3C6352C}" destId="{7159067D-70E7-4E80-B31F-05E55BEAB9EF}" srcOrd="0" destOrd="0" parTransId="{C73A0562-A744-483D-8643-057F2946F21F}" sibTransId="{8AF573F3-F10D-4FA6-8FDE-BC1E493AE442}"/>
    <dgm:cxn modelId="{826803F5-279E-43E6-A27A-2F88EA566077}" type="presOf" srcId="{EA568DCA-AB86-4D12-BF4A-A00E0B147D5C}" destId="{29CCFE43-5C40-41C5-A948-9E20148BBDDC}" srcOrd="0" destOrd="0" presId="urn:microsoft.com/office/officeart/2005/8/layout/vList5"/>
    <dgm:cxn modelId="{32DFD8D7-A5B5-4B2E-838E-286C97F9584A}" type="presOf" srcId="{3951CA50-10F3-465C-B646-AB4982DC7C63}" destId="{E90EB4DD-91A6-4ED7-BF59-F849E84A9F95}" srcOrd="0" destOrd="0" presId="urn:microsoft.com/office/officeart/2005/8/layout/vList5"/>
    <dgm:cxn modelId="{7601F836-69EF-40AA-9A60-34B2DFF52EAC}" srcId="{EA568DCA-AB86-4D12-BF4A-A00E0B147D5C}" destId="{2E641C4A-106B-4A69-9710-2317F7E9519F}" srcOrd="0" destOrd="0" parTransId="{ED2727A8-8245-4078-BC34-4FB052307A4A}" sibTransId="{D3D9BCE4-9B23-44D0-B13B-9583E0E4D5C5}"/>
    <dgm:cxn modelId="{07A99AEA-A630-4006-9072-CD5F1833A394}" type="presOf" srcId="{A2C481B4-1EB6-4A9B-B42F-6A88C3C6352C}" destId="{E39B21F8-81E2-4496-B1B1-494BBABE3889}" srcOrd="0" destOrd="0" presId="urn:microsoft.com/office/officeart/2005/8/layout/vList5"/>
    <dgm:cxn modelId="{3F59AF5F-B9AB-4E56-AEC8-C28337F38485}" srcId="{DE1359F2-E6C3-4DF3-9BC6-232F593CDE7C}" destId="{936A7593-6C6D-4233-AA4C-F1B233F710DD}" srcOrd="0" destOrd="0" parTransId="{84937D53-9DB5-43D5-B9F0-B9607F51A31F}" sibTransId="{95652566-B9F6-441F-84FE-54BDCB864027}"/>
    <dgm:cxn modelId="{021E7188-3B09-4CEB-934D-B70965F476DC}" srcId="{3951CA50-10F3-465C-B646-AB4982DC7C63}" destId="{A2C481B4-1EB6-4A9B-B42F-6A88C3C6352C}" srcOrd="0" destOrd="0" parTransId="{AF8809BC-56BA-4F19-89BD-ACE1BF9AFE7B}" sibTransId="{3BCCC6D9-EB8D-460F-B25B-CDE19F6AF0CC}"/>
    <dgm:cxn modelId="{09614493-D885-43AC-92A4-E06C98A10945}" srcId="{A2C481B4-1EB6-4A9B-B42F-6A88C3C6352C}" destId="{C355B077-2E8E-4EC1-AEC1-BF37E91714F9}" srcOrd="1" destOrd="0" parTransId="{E6EEE261-85AC-4EE4-9981-47CBB370C205}" sibTransId="{312D9CCF-D0FF-4821-808B-2F476CD5855F}"/>
    <dgm:cxn modelId="{F0AFE5CA-BB50-440A-9134-8EAD00E3826B}" srcId="{3951CA50-10F3-465C-B646-AB4982DC7C63}" destId="{EA568DCA-AB86-4D12-BF4A-A00E0B147D5C}" srcOrd="2" destOrd="0" parTransId="{EBED8F85-37FE-4FFB-B291-3C1FA0423B68}" sibTransId="{3E37DA90-BA39-4704-BF7A-3AF84AC3E639}"/>
    <dgm:cxn modelId="{2DA974CA-4AE3-47F0-805B-48A2368141C5}" srcId="{3951CA50-10F3-465C-B646-AB4982DC7C63}" destId="{DE1359F2-E6C3-4DF3-9BC6-232F593CDE7C}" srcOrd="1" destOrd="0" parTransId="{C55F4C38-73E6-451F-9708-EFCB4F55F17C}" sibTransId="{E139F91A-34DF-4758-A2CD-7A588B7A21F3}"/>
    <dgm:cxn modelId="{AAC8FBA9-00C3-4C2C-AA2E-915C062E22C2}" type="presOf" srcId="{936A7593-6C6D-4233-AA4C-F1B233F710DD}" destId="{C1D11D3E-1E4C-4750-9A6F-D72552CF9480}" srcOrd="0" destOrd="0" presId="urn:microsoft.com/office/officeart/2005/8/layout/vList5"/>
    <dgm:cxn modelId="{8A38B624-15DD-4801-90D2-2B5749E1F75C}" type="presParOf" srcId="{E90EB4DD-91A6-4ED7-BF59-F849E84A9F95}" destId="{56F8A235-842A-455A-A7B4-E698484573F2}" srcOrd="0" destOrd="0" presId="urn:microsoft.com/office/officeart/2005/8/layout/vList5"/>
    <dgm:cxn modelId="{3C55EEF9-09E3-4259-AC49-9E3D5FBFAF32}" type="presParOf" srcId="{56F8A235-842A-455A-A7B4-E698484573F2}" destId="{E39B21F8-81E2-4496-B1B1-494BBABE3889}" srcOrd="0" destOrd="0" presId="urn:microsoft.com/office/officeart/2005/8/layout/vList5"/>
    <dgm:cxn modelId="{0D93268B-C3E7-4503-B46B-842C6004CC79}" type="presParOf" srcId="{56F8A235-842A-455A-A7B4-E698484573F2}" destId="{ED842418-768B-4C07-B1FB-D83F06442471}" srcOrd="1" destOrd="0" presId="urn:microsoft.com/office/officeart/2005/8/layout/vList5"/>
    <dgm:cxn modelId="{2685C56D-0300-4AF5-96FF-931BEDCA96DE}" type="presParOf" srcId="{E90EB4DD-91A6-4ED7-BF59-F849E84A9F95}" destId="{7755599B-FC9D-4223-B84F-EE7675D6910C}" srcOrd="1" destOrd="0" presId="urn:microsoft.com/office/officeart/2005/8/layout/vList5"/>
    <dgm:cxn modelId="{AD677E1A-D13E-4408-B060-0820579C899A}" type="presParOf" srcId="{E90EB4DD-91A6-4ED7-BF59-F849E84A9F95}" destId="{4E5D8429-A223-4998-B6FC-E5D288D0B80A}" srcOrd="2" destOrd="0" presId="urn:microsoft.com/office/officeart/2005/8/layout/vList5"/>
    <dgm:cxn modelId="{688C705F-77B7-4C4B-B628-C08DF8C7269D}" type="presParOf" srcId="{4E5D8429-A223-4998-B6FC-E5D288D0B80A}" destId="{C9E5B373-6954-45CD-AF17-D36C416F0854}" srcOrd="0" destOrd="0" presId="urn:microsoft.com/office/officeart/2005/8/layout/vList5"/>
    <dgm:cxn modelId="{65A95F5B-F1FB-42A0-82B6-0E2690CE2C80}" type="presParOf" srcId="{4E5D8429-A223-4998-B6FC-E5D288D0B80A}" destId="{C1D11D3E-1E4C-4750-9A6F-D72552CF9480}" srcOrd="1" destOrd="0" presId="urn:microsoft.com/office/officeart/2005/8/layout/vList5"/>
    <dgm:cxn modelId="{069D6E6A-577A-4788-AB41-4F681D9DEB66}" type="presParOf" srcId="{E90EB4DD-91A6-4ED7-BF59-F849E84A9F95}" destId="{64E038B5-7DC0-4022-8806-BF471CE05967}" srcOrd="3" destOrd="0" presId="urn:microsoft.com/office/officeart/2005/8/layout/vList5"/>
    <dgm:cxn modelId="{76395CA4-D1F7-4BFC-BAFA-ADB379E1362A}" type="presParOf" srcId="{E90EB4DD-91A6-4ED7-BF59-F849E84A9F95}" destId="{91EA34C5-1A63-473F-BC19-62E62BE43C1E}" srcOrd="4" destOrd="0" presId="urn:microsoft.com/office/officeart/2005/8/layout/vList5"/>
    <dgm:cxn modelId="{417B3A17-55D4-4D1E-B039-22D17AB70E6E}" type="presParOf" srcId="{91EA34C5-1A63-473F-BC19-62E62BE43C1E}" destId="{29CCFE43-5C40-41C5-A948-9E20148BBDDC}" srcOrd="0" destOrd="0" presId="urn:microsoft.com/office/officeart/2005/8/layout/vList5"/>
    <dgm:cxn modelId="{5134C8B0-7903-4156-907C-554C4DF76A2E}" type="presParOf" srcId="{91EA34C5-1A63-473F-BC19-62E62BE43C1E}" destId="{A0CD0594-DB4B-488E-AF96-D58CCB4F09A0}" srcOrd="1" destOrd="0" presId="urn:microsoft.com/office/officeart/2005/8/layout/vList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9548051-9898-4AAD-8518-34FC9446E796}" type="doc">
      <dgm:prSet loTypeId="urn:microsoft.com/office/officeart/2005/8/layout/hList7" loCatId="list" qsTypeId="urn:microsoft.com/office/officeart/2005/8/quickstyle/simple1" qsCatId="simple" csTypeId="urn:microsoft.com/office/officeart/2005/8/colors/accent3_1" csCatId="accent3" phldr="1"/>
      <dgm:spPr/>
    </dgm:pt>
    <dgm:pt modelId="{D0B3257B-B744-4DCC-8683-8F3AECD1F054}">
      <dgm:prSet phldrT="[Текст]"/>
      <dgm:spPr/>
      <dgm:t>
        <a:bodyPr/>
        <a:lstStyle/>
        <a:p>
          <a:r>
            <a:rPr lang="ru-RU" dirty="0" smtClean="0"/>
            <a:t>ВУЗ, НИИ</a:t>
          </a:r>
          <a:endParaRPr lang="ru-RU" dirty="0"/>
        </a:p>
      </dgm:t>
    </dgm:pt>
    <dgm:pt modelId="{B6A5A7E4-4296-4847-892E-73DE2C63E7F5}" type="parTrans" cxnId="{27978ABC-CA3C-4074-B5EC-F0DE3F85BBE1}">
      <dgm:prSet/>
      <dgm:spPr/>
      <dgm:t>
        <a:bodyPr/>
        <a:lstStyle/>
        <a:p>
          <a:endParaRPr lang="ru-RU"/>
        </a:p>
      </dgm:t>
    </dgm:pt>
    <dgm:pt modelId="{E9430376-8411-4838-A0F6-D55F5A777589}" type="sibTrans" cxnId="{27978ABC-CA3C-4074-B5EC-F0DE3F85BBE1}">
      <dgm:prSet/>
      <dgm:spPr/>
      <dgm:t>
        <a:bodyPr/>
        <a:lstStyle/>
        <a:p>
          <a:endParaRPr lang="ru-RU"/>
        </a:p>
      </dgm:t>
    </dgm:pt>
    <dgm:pt modelId="{37C51F5D-5E3C-4BA0-B16B-A42A92D5B205}">
      <dgm:prSet phldrT="[Текст]"/>
      <dgm:spPr/>
      <dgm:t>
        <a:bodyPr/>
        <a:lstStyle/>
        <a:p>
          <a:r>
            <a:rPr lang="ru-RU" dirty="0" smtClean="0"/>
            <a:t>Государственные учреждения</a:t>
          </a:r>
          <a:endParaRPr lang="ru-RU" dirty="0"/>
        </a:p>
      </dgm:t>
    </dgm:pt>
    <dgm:pt modelId="{C8D63ADF-480A-42B5-91D4-E19FA186D4C2}" type="parTrans" cxnId="{E9919748-D00B-4CE7-BEF0-3046B8F9140D}">
      <dgm:prSet/>
      <dgm:spPr/>
      <dgm:t>
        <a:bodyPr/>
        <a:lstStyle/>
        <a:p>
          <a:endParaRPr lang="ru-RU"/>
        </a:p>
      </dgm:t>
    </dgm:pt>
    <dgm:pt modelId="{ECA756FB-69AD-49E1-BA73-A6E78D6427A8}" type="sibTrans" cxnId="{E9919748-D00B-4CE7-BEF0-3046B8F9140D}">
      <dgm:prSet/>
      <dgm:spPr/>
      <dgm:t>
        <a:bodyPr/>
        <a:lstStyle/>
        <a:p>
          <a:endParaRPr lang="ru-RU"/>
        </a:p>
      </dgm:t>
    </dgm:pt>
    <dgm:pt modelId="{CEDDDC67-13A2-4974-AB0D-1C0A2E65E3CB}">
      <dgm:prSet phldrT="[Текст]"/>
      <dgm:spPr/>
      <dgm:t>
        <a:bodyPr/>
        <a:lstStyle/>
        <a:p>
          <a:r>
            <a:rPr lang="ru-RU" dirty="0" smtClean="0"/>
            <a:t>Малые предприятия</a:t>
          </a:r>
          <a:endParaRPr lang="ru-RU" dirty="0"/>
        </a:p>
      </dgm:t>
    </dgm:pt>
    <dgm:pt modelId="{A67B0DEB-2400-4583-B5B2-8882C2244602}" type="parTrans" cxnId="{449E76EB-7AE8-4357-A4F2-CE2AB943247B}">
      <dgm:prSet/>
      <dgm:spPr/>
      <dgm:t>
        <a:bodyPr/>
        <a:lstStyle/>
        <a:p>
          <a:endParaRPr lang="ru-RU"/>
        </a:p>
      </dgm:t>
    </dgm:pt>
    <dgm:pt modelId="{6C983E0D-72AC-4D9A-8B0B-2FBE3F1B3604}" type="sibTrans" cxnId="{449E76EB-7AE8-4357-A4F2-CE2AB943247B}">
      <dgm:prSet/>
      <dgm:spPr/>
      <dgm:t>
        <a:bodyPr/>
        <a:lstStyle/>
        <a:p>
          <a:endParaRPr lang="ru-RU"/>
        </a:p>
      </dgm:t>
    </dgm:pt>
    <dgm:pt modelId="{0E6A2580-D0B6-4305-83DF-A17E5518FB88}" type="pres">
      <dgm:prSet presAssocID="{09548051-9898-4AAD-8518-34FC9446E796}" presName="Name0" presStyleCnt="0">
        <dgm:presLayoutVars>
          <dgm:dir/>
          <dgm:resizeHandles val="exact"/>
        </dgm:presLayoutVars>
      </dgm:prSet>
      <dgm:spPr/>
    </dgm:pt>
    <dgm:pt modelId="{01AB8576-C309-4C07-89BB-7F587839F8B0}" type="pres">
      <dgm:prSet presAssocID="{09548051-9898-4AAD-8518-34FC9446E796}" presName="fgShape" presStyleLbl="fgShp" presStyleIdx="0" presStyleCnt="1" custLinFactNeighborX="-8" custLinFactNeighborY="-14024"/>
      <dgm:spPr>
        <a:noFill/>
        <a:ln>
          <a:noFill/>
        </a:ln>
      </dgm:spPr>
    </dgm:pt>
    <dgm:pt modelId="{8D24A491-2434-4C79-862B-F3D83C6220C1}" type="pres">
      <dgm:prSet presAssocID="{09548051-9898-4AAD-8518-34FC9446E796}" presName="linComp" presStyleCnt="0"/>
      <dgm:spPr/>
    </dgm:pt>
    <dgm:pt modelId="{F538E5BE-25A3-4A3B-9D13-35C14FD4DCEF}" type="pres">
      <dgm:prSet presAssocID="{D0B3257B-B744-4DCC-8683-8F3AECD1F054}" presName="compNode" presStyleCnt="0"/>
      <dgm:spPr/>
    </dgm:pt>
    <dgm:pt modelId="{51A52099-FEAE-4BD9-827A-F80DF20E1D39}" type="pres">
      <dgm:prSet presAssocID="{D0B3257B-B744-4DCC-8683-8F3AECD1F054}" presName="bkgdShape" presStyleLbl="node1" presStyleIdx="0" presStyleCnt="3"/>
      <dgm:spPr/>
      <dgm:t>
        <a:bodyPr/>
        <a:lstStyle/>
        <a:p>
          <a:endParaRPr lang="ru-RU"/>
        </a:p>
      </dgm:t>
    </dgm:pt>
    <dgm:pt modelId="{5650F9A6-0FC6-43D1-8C9A-241FC0ECB8CD}" type="pres">
      <dgm:prSet presAssocID="{D0B3257B-B744-4DCC-8683-8F3AECD1F05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57BED5-D588-44C2-A571-DEEE7A903E7B}" type="pres">
      <dgm:prSet presAssocID="{D0B3257B-B744-4DCC-8683-8F3AECD1F054}" presName="invisiNode" presStyleLbl="node1" presStyleIdx="0" presStyleCnt="3"/>
      <dgm:spPr/>
    </dgm:pt>
    <dgm:pt modelId="{6C4F77F9-537F-4E11-8A84-BBDF9CA89DD6}" type="pres">
      <dgm:prSet presAssocID="{D0B3257B-B744-4DCC-8683-8F3AECD1F054}" presName="imagNode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0A522A7-0BFE-4F6F-B008-E0CFA4930167}" type="pres">
      <dgm:prSet presAssocID="{E9430376-8411-4838-A0F6-D55F5A77758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49E7219-3CAF-4501-A6FB-A0D0EBFED997}" type="pres">
      <dgm:prSet presAssocID="{37C51F5D-5E3C-4BA0-B16B-A42A92D5B205}" presName="compNode" presStyleCnt="0"/>
      <dgm:spPr/>
    </dgm:pt>
    <dgm:pt modelId="{926F6D4D-2A02-4D9B-8796-88F73FA48BC6}" type="pres">
      <dgm:prSet presAssocID="{37C51F5D-5E3C-4BA0-B16B-A42A92D5B205}" presName="bkgdShape" presStyleLbl="node1" presStyleIdx="1" presStyleCnt="3"/>
      <dgm:spPr/>
      <dgm:t>
        <a:bodyPr/>
        <a:lstStyle/>
        <a:p>
          <a:endParaRPr lang="ru-RU"/>
        </a:p>
      </dgm:t>
    </dgm:pt>
    <dgm:pt modelId="{FB6831C4-DDAE-4B8E-A0BE-463FACFBC5F0}" type="pres">
      <dgm:prSet presAssocID="{37C51F5D-5E3C-4BA0-B16B-A42A92D5B205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D5138-F3EA-4D85-B120-ED28A964C83F}" type="pres">
      <dgm:prSet presAssocID="{37C51F5D-5E3C-4BA0-B16B-A42A92D5B205}" presName="invisiNode" presStyleLbl="node1" presStyleIdx="1" presStyleCnt="3"/>
      <dgm:spPr/>
    </dgm:pt>
    <dgm:pt modelId="{A8C8E20F-862E-40E1-AA81-4D9C6F399E99}" type="pres">
      <dgm:prSet presAssocID="{37C51F5D-5E3C-4BA0-B16B-A42A92D5B205}" presName="imagNode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19A61BC3-2A99-412C-ABF5-ABDA77BCA791}" type="pres">
      <dgm:prSet presAssocID="{ECA756FB-69AD-49E1-BA73-A6E78D6427A8}" presName="sibTrans" presStyleLbl="sibTrans2D1" presStyleIdx="0" presStyleCnt="0"/>
      <dgm:spPr/>
      <dgm:t>
        <a:bodyPr/>
        <a:lstStyle/>
        <a:p>
          <a:endParaRPr lang="ru-RU"/>
        </a:p>
      </dgm:t>
    </dgm:pt>
    <dgm:pt modelId="{8BB36177-5FF2-4C98-95D2-C88F96DF85B3}" type="pres">
      <dgm:prSet presAssocID="{CEDDDC67-13A2-4974-AB0D-1C0A2E65E3CB}" presName="compNode" presStyleCnt="0"/>
      <dgm:spPr/>
    </dgm:pt>
    <dgm:pt modelId="{E7026C8F-71E3-48B7-9ED0-E41ED77DCC2B}" type="pres">
      <dgm:prSet presAssocID="{CEDDDC67-13A2-4974-AB0D-1C0A2E65E3CB}" presName="bkgdShape" presStyleLbl="node1" presStyleIdx="2" presStyleCnt="3"/>
      <dgm:spPr/>
      <dgm:t>
        <a:bodyPr/>
        <a:lstStyle/>
        <a:p>
          <a:endParaRPr lang="ru-RU"/>
        </a:p>
      </dgm:t>
    </dgm:pt>
    <dgm:pt modelId="{A687142A-638D-4F4D-BAE0-243CD04C7D3F}" type="pres">
      <dgm:prSet presAssocID="{CEDDDC67-13A2-4974-AB0D-1C0A2E65E3CB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75E68-342B-427D-9666-0F8D40E53210}" type="pres">
      <dgm:prSet presAssocID="{CEDDDC67-13A2-4974-AB0D-1C0A2E65E3CB}" presName="invisiNode" presStyleLbl="node1" presStyleIdx="2" presStyleCnt="3"/>
      <dgm:spPr/>
    </dgm:pt>
    <dgm:pt modelId="{5D6FFF06-7B37-4B1A-A14B-C69F7EF09B60}" type="pres">
      <dgm:prSet presAssocID="{CEDDDC67-13A2-4974-AB0D-1C0A2E65E3CB}" presName="imagNode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0D4152E-5ECB-41DA-AAD9-8271EC750BB2}" type="presOf" srcId="{D0B3257B-B744-4DCC-8683-8F3AECD1F054}" destId="{51A52099-FEAE-4BD9-827A-F80DF20E1D39}" srcOrd="0" destOrd="0" presId="urn:microsoft.com/office/officeart/2005/8/layout/hList7"/>
    <dgm:cxn modelId="{0A82D9FC-E51F-4D4D-8E64-40D7EF216632}" type="presOf" srcId="{09548051-9898-4AAD-8518-34FC9446E796}" destId="{0E6A2580-D0B6-4305-83DF-A17E5518FB88}" srcOrd="0" destOrd="0" presId="urn:microsoft.com/office/officeart/2005/8/layout/hList7"/>
    <dgm:cxn modelId="{188DE030-CA60-480E-9711-8EA975F8656F}" type="presOf" srcId="{37C51F5D-5E3C-4BA0-B16B-A42A92D5B205}" destId="{926F6D4D-2A02-4D9B-8796-88F73FA48BC6}" srcOrd="0" destOrd="0" presId="urn:microsoft.com/office/officeart/2005/8/layout/hList7"/>
    <dgm:cxn modelId="{E9919748-D00B-4CE7-BEF0-3046B8F9140D}" srcId="{09548051-9898-4AAD-8518-34FC9446E796}" destId="{37C51F5D-5E3C-4BA0-B16B-A42A92D5B205}" srcOrd="1" destOrd="0" parTransId="{C8D63ADF-480A-42B5-91D4-E19FA186D4C2}" sibTransId="{ECA756FB-69AD-49E1-BA73-A6E78D6427A8}"/>
    <dgm:cxn modelId="{555CCD46-38B7-4F02-B1B1-86589B355CA2}" type="presOf" srcId="{E9430376-8411-4838-A0F6-D55F5A777589}" destId="{50A522A7-0BFE-4F6F-B008-E0CFA4930167}" srcOrd="0" destOrd="0" presId="urn:microsoft.com/office/officeart/2005/8/layout/hList7"/>
    <dgm:cxn modelId="{449E76EB-7AE8-4357-A4F2-CE2AB943247B}" srcId="{09548051-9898-4AAD-8518-34FC9446E796}" destId="{CEDDDC67-13A2-4974-AB0D-1C0A2E65E3CB}" srcOrd="2" destOrd="0" parTransId="{A67B0DEB-2400-4583-B5B2-8882C2244602}" sibTransId="{6C983E0D-72AC-4D9A-8B0B-2FBE3F1B3604}"/>
    <dgm:cxn modelId="{D69EC89A-8422-4875-B375-E29D74B1482D}" type="presOf" srcId="{ECA756FB-69AD-49E1-BA73-A6E78D6427A8}" destId="{19A61BC3-2A99-412C-ABF5-ABDA77BCA791}" srcOrd="0" destOrd="0" presId="urn:microsoft.com/office/officeart/2005/8/layout/hList7"/>
    <dgm:cxn modelId="{30EF4F92-B6D6-4D3A-9A41-3B4B1FBAA1D6}" type="presOf" srcId="{CEDDDC67-13A2-4974-AB0D-1C0A2E65E3CB}" destId="{E7026C8F-71E3-48B7-9ED0-E41ED77DCC2B}" srcOrd="0" destOrd="0" presId="urn:microsoft.com/office/officeart/2005/8/layout/hList7"/>
    <dgm:cxn modelId="{A6E6C9C6-622F-407A-8C23-4EA454B032F2}" type="presOf" srcId="{CEDDDC67-13A2-4974-AB0D-1C0A2E65E3CB}" destId="{A687142A-638D-4F4D-BAE0-243CD04C7D3F}" srcOrd="1" destOrd="0" presId="urn:microsoft.com/office/officeart/2005/8/layout/hList7"/>
    <dgm:cxn modelId="{45F026D2-6BEE-4024-B2E2-1D2EE0F8345D}" type="presOf" srcId="{37C51F5D-5E3C-4BA0-B16B-A42A92D5B205}" destId="{FB6831C4-DDAE-4B8E-A0BE-463FACFBC5F0}" srcOrd="1" destOrd="0" presId="urn:microsoft.com/office/officeart/2005/8/layout/hList7"/>
    <dgm:cxn modelId="{6805A8A1-33F8-4AD0-BDB3-6D37A4B2E351}" type="presOf" srcId="{D0B3257B-B744-4DCC-8683-8F3AECD1F054}" destId="{5650F9A6-0FC6-43D1-8C9A-241FC0ECB8CD}" srcOrd="1" destOrd="0" presId="urn:microsoft.com/office/officeart/2005/8/layout/hList7"/>
    <dgm:cxn modelId="{27978ABC-CA3C-4074-B5EC-F0DE3F85BBE1}" srcId="{09548051-9898-4AAD-8518-34FC9446E796}" destId="{D0B3257B-B744-4DCC-8683-8F3AECD1F054}" srcOrd="0" destOrd="0" parTransId="{B6A5A7E4-4296-4847-892E-73DE2C63E7F5}" sibTransId="{E9430376-8411-4838-A0F6-D55F5A777589}"/>
    <dgm:cxn modelId="{4F3A626B-FE6D-4A3A-99D5-3FCD90224CE2}" type="presParOf" srcId="{0E6A2580-D0B6-4305-83DF-A17E5518FB88}" destId="{01AB8576-C309-4C07-89BB-7F587839F8B0}" srcOrd="0" destOrd="0" presId="urn:microsoft.com/office/officeart/2005/8/layout/hList7"/>
    <dgm:cxn modelId="{425DB28F-23FD-4620-82F0-0ADB5DAEFF8B}" type="presParOf" srcId="{0E6A2580-D0B6-4305-83DF-A17E5518FB88}" destId="{8D24A491-2434-4C79-862B-F3D83C6220C1}" srcOrd="1" destOrd="0" presId="urn:microsoft.com/office/officeart/2005/8/layout/hList7"/>
    <dgm:cxn modelId="{BE0FB04E-806D-4CFD-ACA1-4539A34F3826}" type="presParOf" srcId="{8D24A491-2434-4C79-862B-F3D83C6220C1}" destId="{F538E5BE-25A3-4A3B-9D13-35C14FD4DCEF}" srcOrd="0" destOrd="0" presId="urn:microsoft.com/office/officeart/2005/8/layout/hList7"/>
    <dgm:cxn modelId="{5B2E7B2B-5E1B-44F5-85CE-B0B2450015B3}" type="presParOf" srcId="{F538E5BE-25A3-4A3B-9D13-35C14FD4DCEF}" destId="{51A52099-FEAE-4BD9-827A-F80DF20E1D39}" srcOrd="0" destOrd="0" presId="urn:microsoft.com/office/officeart/2005/8/layout/hList7"/>
    <dgm:cxn modelId="{19496AC2-2B3E-498C-BD20-17FB32825166}" type="presParOf" srcId="{F538E5BE-25A3-4A3B-9D13-35C14FD4DCEF}" destId="{5650F9A6-0FC6-43D1-8C9A-241FC0ECB8CD}" srcOrd="1" destOrd="0" presId="urn:microsoft.com/office/officeart/2005/8/layout/hList7"/>
    <dgm:cxn modelId="{DE8C28CC-EE36-4BA6-962D-00EBF9B2358A}" type="presParOf" srcId="{F538E5BE-25A3-4A3B-9D13-35C14FD4DCEF}" destId="{C357BED5-D588-44C2-A571-DEEE7A903E7B}" srcOrd="2" destOrd="0" presId="urn:microsoft.com/office/officeart/2005/8/layout/hList7"/>
    <dgm:cxn modelId="{EB6177C2-24A4-4E55-ACA9-BDEC070F11C7}" type="presParOf" srcId="{F538E5BE-25A3-4A3B-9D13-35C14FD4DCEF}" destId="{6C4F77F9-537F-4E11-8A84-BBDF9CA89DD6}" srcOrd="3" destOrd="0" presId="urn:microsoft.com/office/officeart/2005/8/layout/hList7"/>
    <dgm:cxn modelId="{8874578D-0CCD-494A-BE2F-C24EF7A8ACD2}" type="presParOf" srcId="{8D24A491-2434-4C79-862B-F3D83C6220C1}" destId="{50A522A7-0BFE-4F6F-B008-E0CFA4930167}" srcOrd="1" destOrd="0" presId="urn:microsoft.com/office/officeart/2005/8/layout/hList7"/>
    <dgm:cxn modelId="{0EA127D7-944B-4EBE-A3C4-B899C294CDF2}" type="presParOf" srcId="{8D24A491-2434-4C79-862B-F3D83C6220C1}" destId="{E49E7219-3CAF-4501-A6FB-A0D0EBFED997}" srcOrd="2" destOrd="0" presId="urn:microsoft.com/office/officeart/2005/8/layout/hList7"/>
    <dgm:cxn modelId="{B3C38982-9022-495E-BFC2-9AC747F3BBD1}" type="presParOf" srcId="{E49E7219-3CAF-4501-A6FB-A0D0EBFED997}" destId="{926F6D4D-2A02-4D9B-8796-88F73FA48BC6}" srcOrd="0" destOrd="0" presId="urn:microsoft.com/office/officeart/2005/8/layout/hList7"/>
    <dgm:cxn modelId="{2910482A-E32A-4957-B87D-D78B15732CED}" type="presParOf" srcId="{E49E7219-3CAF-4501-A6FB-A0D0EBFED997}" destId="{FB6831C4-DDAE-4B8E-A0BE-463FACFBC5F0}" srcOrd="1" destOrd="0" presId="urn:microsoft.com/office/officeart/2005/8/layout/hList7"/>
    <dgm:cxn modelId="{6937C5B7-0B04-4FB5-BBFF-D8792331DCB7}" type="presParOf" srcId="{E49E7219-3CAF-4501-A6FB-A0D0EBFED997}" destId="{8F0D5138-F3EA-4D85-B120-ED28A964C83F}" srcOrd="2" destOrd="0" presId="urn:microsoft.com/office/officeart/2005/8/layout/hList7"/>
    <dgm:cxn modelId="{9245DCFF-0369-4404-80E3-FDC8083E17E5}" type="presParOf" srcId="{E49E7219-3CAF-4501-A6FB-A0D0EBFED997}" destId="{A8C8E20F-862E-40E1-AA81-4D9C6F399E99}" srcOrd="3" destOrd="0" presId="urn:microsoft.com/office/officeart/2005/8/layout/hList7"/>
    <dgm:cxn modelId="{530E907D-05AB-49C3-96AC-DB4802187047}" type="presParOf" srcId="{8D24A491-2434-4C79-862B-F3D83C6220C1}" destId="{19A61BC3-2A99-412C-ABF5-ABDA77BCA791}" srcOrd="3" destOrd="0" presId="urn:microsoft.com/office/officeart/2005/8/layout/hList7"/>
    <dgm:cxn modelId="{A10A6B2B-489D-4767-A7E2-686042848201}" type="presParOf" srcId="{8D24A491-2434-4C79-862B-F3D83C6220C1}" destId="{8BB36177-5FF2-4C98-95D2-C88F96DF85B3}" srcOrd="4" destOrd="0" presId="urn:microsoft.com/office/officeart/2005/8/layout/hList7"/>
    <dgm:cxn modelId="{2611074E-9177-4B63-88F8-5E664184FD32}" type="presParOf" srcId="{8BB36177-5FF2-4C98-95D2-C88F96DF85B3}" destId="{E7026C8F-71E3-48B7-9ED0-E41ED77DCC2B}" srcOrd="0" destOrd="0" presId="urn:microsoft.com/office/officeart/2005/8/layout/hList7"/>
    <dgm:cxn modelId="{F27ABFC3-85CE-477D-A4B1-B4A53DA587C4}" type="presParOf" srcId="{8BB36177-5FF2-4C98-95D2-C88F96DF85B3}" destId="{A687142A-638D-4F4D-BAE0-243CD04C7D3F}" srcOrd="1" destOrd="0" presId="urn:microsoft.com/office/officeart/2005/8/layout/hList7"/>
    <dgm:cxn modelId="{6474E897-73C9-4AB1-A5CE-580C11A3001F}" type="presParOf" srcId="{8BB36177-5FF2-4C98-95D2-C88F96DF85B3}" destId="{80775E68-342B-427D-9666-0F8D40E53210}" srcOrd="2" destOrd="0" presId="urn:microsoft.com/office/officeart/2005/8/layout/hList7"/>
    <dgm:cxn modelId="{2845A73B-22E8-4963-B257-AC37302AA027}" type="presParOf" srcId="{8BB36177-5FF2-4C98-95D2-C88F96DF85B3}" destId="{5D6FFF06-7B37-4B1A-A14B-C69F7EF09B60}" srcOrd="3" destOrd="0" presId="urn:microsoft.com/office/officeart/2005/8/layout/hList7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E600DBC-C025-4BC1-825F-E6E3833668B0}" type="doc">
      <dgm:prSet loTypeId="urn:microsoft.com/office/officeart/2005/8/layout/vList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EE2C9308-93D5-4FA8-BB07-FEB6527E1C87}">
      <dgm:prSet/>
      <dgm:spPr/>
      <dgm:t>
        <a:bodyPr/>
        <a:lstStyle/>
        <a:p>
          <a:pPr rtl="0"/>
          <a:r>
            <a:rPr lang="ru-RU" dirty="0" smtClean="0"/>
            <a:t>Модульная реализация сервисов</a:t>
          </a:r>
          <a:endParaRPr lang="ru-RU" dirty="0"/>
        </a:p>
      </dgm:t>
    </dgm:pt>
    <dgm:pt modelId="{C10CDA40-6B6C-4526-902B-704370571F05}" type="parTrans" cxnId="{EE66675C-FE35-4011-B54A-AA5692E8B3F2}">
      <dgm:prSet/>
      <dgm:spPr/>
      <dgm:t>
        <a:bodyPr/>
        <a:lstStyle/>
        <a:p>
          <a:endParaRPr lang="ru-RU"/>
        </a:p>
      </dgm:t>
    </dgm:pt>
    <dgm:pt modelId="{28A39A5D-3216-435F-9779-BFCB7FFF26A6}" type="sibTrans" cxnId="{EE66675C-FE35-4011-B54A-AA5692E8B3F2}">
      <dgm:prSet/>
      <dgm:spPr/>
      <dgm:t>
        <a:bodyPr/>
        <a:lstStyle/>
        <a:p>
          <a:endParaRPr lang="ru-RU"/>
        </a:p>
      </dgm:t>
    </dgm:pt>
    <dgm:pt modelId="{9D50ABE5-D8A7-406C-87C0-A4BDBE558F9E}">
      <dgm:prSet/>
      <dgm:spPr/>
      <dgm:t>
        <a:bodyPr/>
        <a:lstStyle/>
        <a:p>
          <a:pPr rtl="0"/>
          <a:r>
            <a:rPr lang="ru-RU" dirty="0" smtClean="0"/>
            <a:t>Открытый исходный код модулей</a:t>
          </a:r>
          <a:endParaRPr lang="ru-RU" dirty="0"/>
        </a:p>
      </dgm:t>
    </dgm:pt>
    <dgm:pt modelId="{DEE13DDD-A67B-44B7-9A2E-BCA0995B40A5}" type="parTrans" cxnId="{0F6A8A0C-21CD-4A83-BCD3-3E7829C5BFCB}">
      <dgm:prSet/>
      <dgm:spPr/>
      <dgm:t>
        <a:bodyPr/>
        <a:lstStyle/>
        <a:p>
          <a:endParaRPr lang="ru-RU"/>
        </a:p>
      </dgm:t>
    </dgm:pt>
    <dgm:pt modelId="{7649F5C5-4DAA-4B83-9320-3C031D4C83F6}" type="sibTrans" cxnId="{0F6A8A0C-21CD-4A83-BCD3-3E7829C5BFCB}">
      <dgm:prSet/>
      <dgm:spPr/>
      <dgm:t>
        <a:bodyPr/>
        <a:lstStyle/>
        <a:p>
          <a:endParaRPr lang="ru-RU"/>
        </a:p>
      </dgm:t>
    </dgm:pt>
    <dgm:pt modelId="{F6CEC05B-14EE-4AE2-BAEA-7189AF396DCC}">
      <dgm:prSet/>
      <dgm:spPr/>
      <dgm:t>
        <a:bodyPr/>
        <a:lstStyle/>
        <a:p>
          <a:pPr rtl="0"/>
          <a:r>
            <a:rPr lang="ru-RU" dirty="0" smtClean="0"/>
            <a:t>Автономная работа модулей системы</a:t>
          </a:r>
          <a:endParaRPr lang="ru-RU" dirty="0"/>
        </a:p>
      </dgm:t>
    </dgm:pt>
    <dgm:pt modelId="{87BDC08C-E6CF-45E0-A138-11CEB151B03F}" type="parTrans" cxnId="{E8527176-1DB3-427C-B205-FD591499DA1F}">
      <dgm:prSet/>
      <dgm:spPr/>
      <dgm:t>
        <a:bodyPr/>
        <a:lstStyle/>
        <a:p>
          <a:endParaRPr lang="ru-RU"/>
        </a:p>
      </dgm:t>
    </dgm:pt>
    <dgm:pt modelId="{3C21E180-2D03-46B8-BB0D-B5F695A9CA46}" type="sibTrans" cxnId="{E8527176-1DB3-427C-B205-FD591499DA1F}">
      <dgm:prSet/>
      <dgm:spPr/>
      <dgm:t>
        <a:bodyPr/>
        <a:lstStyle/>
        <a:p>
          <a:endParaRPr lang="ru-RU"/>
        </a:p>
      </dgm:t>
    </dgm:pt>
    <dgm:pt modelId="{BF3C39D2-254D-495F-9FA9-30A08FEDCB41}">
      <dgm:prSet/>
      <dgm:spPr/>
      <dgm:t>
        <a:bodyPr/>
        <a:lstStyle/>
        <a:p>
          <a:pPr rtl="0"/>
          <a:r>
            <a:rPr lang="ru-RU" dirty="0" smtClean="0"/>
            <a:t>Единый стиль интерфейса управления сервисами</a:t>
          </a:r>
          <a:endParaRPr lang="ru-RU" dirty="0"/>
        </a:p>
      </dgm:t>
    </dgm:pt>
    <dgm:pt modelId="{2C949737-73A1-4828-A3B9-65511CF0B9ED}" type="parTrans" cxnId="{6C4F5EAA-FA77-4176-84DD-270E36ADDA61}">
      <dgm:prSet/>
      <dgm:spPr/>
      <dgm:t>
        <a:bodyPr/>
        <a:lstStyle/>
        <a:p>
          <a:endParaRPr lang="ru-RU"/>
        </a:p>
      </dgm:t>
    </dgm:pt>
    <dgm:pt modelId="{49A86B28-728A-465D-891B-9DE029487A84}" type="sibTrans" cxnId="{6C4F5EAA-FA77-4176-84DD-270E36ADDA61}">
      <dgm:prSet/>
      <dgm:spPr/>
      <dgm:t>
        <a:bodyPr/>
        <a:lstStyle/>
        <a:p>
          <a:endParaRPr lang="ru-RU"/>
        </a:p>
      </dgm:t>
    </dgm:pt>
    <dgm:pt modelId="{A1340CDC-683A-44DE-9689-0137BDDC1F68}" type="pres">
      <dgm:prSet presAssocID="{2E600DBC-C025-4BC1-825F-E6E3833668B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B0C21-2EA5-4E92-B85D-DFF14CD76600}" type="pres">
      <dgm:prSet presAssocID="{EE2C9308-93D5-4FA8-BB07-FEB6527E1C87}" presName="comp" presStyleCnt="0"/>
      <dgm:spPr/>
    </dgm:pt>
    <dgm:pt modelId="{A71580EC-4785-4712-90BA-6B2B65685018}" type="pres">
      <dgm:prSet presAssocID="{EE2C9308-93D5-4FA8-BB07-FEB6527E1C87}" presName="box" presStyleLbl="node1" presStyleIdx="0" presStyleCnt="4"/>
      <dgm:spPr/>
      <dgm:t>
        <a:bodyPr/>
        <a:lstStyle/>
        <a:p>
          <a:endParaRPr lang="ru-RU"/>
        </a:p>
      </dgm:t>
    </dgm:pt>
    <dgm:pt modelId="{72BEB796-7E71-4898-83D9-DF88014FFB40}" type="pres">
      <dgm:prSet presAssocID="{EE2C9308-93D5-4FA8-BB07-FEB6527E1C87}" presName="img" presStyleLbl="fgImgPlace1" presStyleIdx="0" presStyleCnt="4" custScaleX="8545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B600624-13F2-4B7C-9AF7-79DA608B7530}" type="pres">
      <dgm:prSet presAssocID="{EE2C9308-93D5-4FA8-BB07-FEB6527E1C8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AC727-7340-4E37-94E4-EF6FFB244B87}" type="pres">
      <dgm:prSet presAssocID="{28A39A5D-3216-435F-9779-BFCB7FFF26A6}" presName="spacer" presStyleCnt="0"/>
      <dgm:spPr/>
    </dgm:pt>
    <dgm:pt modelId="{F73F1808-A91A-41FD-B6BB-5805E0653DC2}" type="pres">
      <dgm:prSet presAssocID="{9D50ABE5-D8A7-406C-87C0-A4BDBE558F9E}" presName="comp" presStyleCnt="0"/>
      <dgm:spPr/>
    </dgm:pt>
    <dgm:pt modelId="{0AC25105-E93C-4C15-8FE9-32EEA0E6A4A1}" type="pres">
      <dgm:prSet presAssocID="{9D50ABE5-D8A7-406C-87C0-A4BDBE558F9E}" presName="box" presStyleLbl="node1" presStyleIdx="1" presStyleCnt="4"/>
      <dgm:spPr/>
      <dgm:t>
        <a:bodyPr/>
        <a:lstStyle/>
        <a:p>
          <a:endParaRPr lang="ru-RU"/>
        </a:p>
      </dgm:t>
    </dgm:pt>
    <dgm:pt modelId="{BF18D39B-3EB4-4F09-8D71-5B6E7E6B9977}" type="pres">
      <dgm:prSet presAssocID="{9D50ABE5-D8A7-406C-87C0-A4BDBE558F9E}" presName="img" presStyleLbl="fgImgPlace1" presStyleIdx="1" presStyleCnt="4" custScaleX="8545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93855DB-5B57-4986-BC12-2ACBF0271B76}" type="pres">
      <dgm:prSet presAssocID="{9D50ABE5-D8A7-406C-87C0-A4BDBE558F9E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B34D5-E20C-481B-8266-4CDD7AC15C0D}" type="pres">
      <dgm:prSet presAssocID="{7649F5C5-4DAA-4B83-9320-3C031D4C83F6}" presName="spacer" presStyleCnt="0"/>
      <dgm:spPr/>
    </dgm:pt>
    <dgm:pt modelId="{AE524CDD-CBB8-4E28-9399-DC290A227D43}" type="pres">
      <dgm:prSet presAssocID="{F6CEC05B-14EE-4AE2-BAEA-7189AF396DCC}" presName="comp" presStyleCnt="0"/>
      <dgm:spPr/>
    </dgm:pt>
    <dgm:pt modelId="{E67CBA16-B5A7-4909-8A34-FFDA9F4E1A07}" type="pres">
      <dgm:prSet presAssocID="{F6CEC05B-14EE-4AE2-BAEA-7189AF396DCC}" presName="box" presStyleLbl="node1" presStyleIdx="2" presStyleCnt="4"/>
      <dgm:spPr/>
      <dgm:t>
        <a:bodyPr/>
        <a:lstStyle/>
        <a:p>
          <a:endParaRPr lang="ru-RU"/>
        </a:p>
      </dgm:t>
    </dgm:pt>
    <dgm:pt modelId="{6BF0CC5A-AA5E-427A-982D-5EA63B36F082}" type="pres">
      <dgm:prSet presAssocID="{F6CEC05B-14EE-4AE2-BAEA-7189AF396DCC}" presName="img" presStyleLbl="fgImgPlace1" presStyleIdx="2" presStyleCnt="4" custScaleX="8545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9D043-67B1-4633-9F3A-09189588FDB9}" type="pres">
      <dgm:prSet presAssocID="{F6CEC05B-14EE-4AE2-BAEA-7189AF396DCC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03F3A3-44BF-464C-924F-9073BE3509BB}" type="pres">
      <dgm:prSet presAssocID="{3C21E180-2D03-46B8-BB0D-B5F695A9CA46}" presName="spacer" presStyleCnt="0"/>
      <dgm:spPr/>
    </dgm:pt>
    <dgm:pt modelId="{F0CD6B37-D546-4FBB-8C23-5008E73F9256}" type="pres">
      <dgm:prSet presAssocID="{BF3C39D2-254D-495F-9FA9-30A08FEDCB41}" presName="comp" presStyleCnt="0"/>
      <dgm:spPr/>
    </dgm:pt>
    <dgm:pt modelId="{816FBF29-D29D-40F4-A105-D84093195C70}" type="pres">
      <dgm:prSet presAssocID="{BF3C39D2-254D-495F-9FA9-30A08FEDCB41}" presName="box" presStyleLbl="node1" presStyleIdx="3" presStyleCnt="4"/>
      <dgm:spPr/>
      <dgm:t>
        <a:bodyPr/>
        <a:lstStyle/>
        <a:p>
          <a:endParaRPr lang="ru-RU"/>
        </a:p>
      </dgm:t>
    </dgm:pt>
    <dgm:pt modelId="{C6F62910-7C6D-49CE-9630-AE92CD5D3081}" type="pres">
      <dgm:prSet presAssocID="{BF3C39D2-254D-495F-9FA9-30A08FEDCB41}" presName="img" presStyleLbl="fgImgPlace1" presStyleIdx="3" presStyleCnt="4" custScaleX="85455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48D6272-6359-4A4A-9A81-9AE4B85B118A}" type="pres">
      <dgm:prSet presAssocID="{BF3C39D2-254D-495F-9FA9-30A08FEDCB41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66675C-FE35-4011-B54A-AA5692E8B3F2}" srcId="{2E600DBC-C025-4BC1-825F-E6E3833668B0}" destId="{EE2C9308-93D5-4FA8-BB07-FEB6527E1C87}" srcOrd="0" destOrd="0" parTransId="{C10CDA40-6B6C-4526-902B-704370571F05}" sibTransId="{28A39A5D-3216-435F-9779-BFCB7FFF26A6}"/>
    <dgm:cxn modelId="{CD97A1BD-849A-449A-A491-C0E43C013BEF}" type="presOf" srcId="{BF3C39D2-254D-495F-9FA9-30A08FEDCB41}" destId="{816FBF29-D29D-40F4-A105-D84093195C70}" srcOrd="0" destOrd="0" presId="urn:microsoft.com/office/officeart/2005/8/layout/vList4"/>
    <dgm:cxn modelId="{607C3D8C-539C-461A-AFA1-FB3F812F1997}" type="presOf" srcId="{9D50ABE5-D8A7-406C-87C0-A4BDBE558F9E}" destId="{0AC25105-E93C-4C15-8FE9-32EEA0E6A4A1}" srcOrd="0" destOrd="0" presId="urn:microsoft.com/office/officeart/2005/8/layout/vList4"/>
    <dgm:cxn modelId="{CA59A086-E1B4-4A1F-91C9-0610F81A954E}" type="presOf" srcId="{9D50ABE5-D8A7-406C-87C0-A4BDBE558F9E}" destId="{293855DB-5B57-4986-BC12-2ACBF0271B76}" srcOrd="1" destOrd="0" presId="urn:microsoft.com/office/officeart/2005/8/layout/vList4"/>
    <dgm:cxn modelId="{CA521BEE-7BB7-4F15-9619-60B0F2EA75BE}" type="presOf" srcId="{2E600DBC-C025-4BC1-825F-E6E3833668B0}" destId="{A1340CDC-683A-44DE-9689-0137BDDC1F68}" srcOrd="0" destOrd="0" presId="urn:microsoft.com/office/officeart/2005/8/layout/vList4"/>
    <dgm:cxn modelId="{40754981-4650-4259-A65F-7ED4F10146C9}" type="presOf" srcId="{EE2C9308-93D5-4FA8-BB07-FEB6527E1C87}" destId="{A71580EC-4785-4712-90BA-6B2B65685018}" srcOrd="0" destOrd="0" presId="urn:microsoft.com/office/officeart/2005/8/layout/vList4"/>
    <dgm:cxn modelId="{936E5243-2BFE-4F40-9E1E-C906F3D8E033}" type="presOf" srcId="{F6CEC05B-14EE-4AE2-BAEA-7189AF396DCC}" destId="{E319D043-67B1-4633-9F3A-09189588FDB9}" srcOrd="1" destOrd="0" presId="urn:microsoft.com/office/officeart/2005/8/layout/vList4"/>
    <dgm:cxn modelId="{0F6A8A0C-21CD-4A83-BCD3-3E7829C5BFCB}" srcId="{2E600DBC-C025-4BC1-825F-E6E3833668B0}" destId="{9D50ABE5-D8A7-406C-87C0-A4BDBE558F9E}" srcOrd="1" destOrd="0" parTransId="{DEE13DDD-A67B-44B7-9A2E-BCA0995B40A5}" sibTransId="{7649F5C5-4DAA-4B83-9320-3C031D4C83F6}"/>
    <dgm:cxn modelId="{38EB0A51-05FF-4580-A0E2-398E9A87058C}" type="presOf" srcId="{EE2C9308-93D5-4FA8-BB07-FEB6527E1C87}" destId="{6B600624-13F2-4B7C-9AF7-79DA608B7530}" srcOrd="1" destOrd="0" presId="urn:microsoft.com/office/officeart/2005/8/layout/vList4"/>
    <dgm:cxn modelId="{7AF18199-DA11-475A-A70E-BE55A6C6A0F5}" type="presOf" srcId="{F6CEC05B-14EE-4AE2-BAEA-7189AF396DCC}" destId="{E67CBA16-B5A7-4909-8A34-FFDA9F4E1A07}" srcOrd="0" destOrd="0" presId="urn:microsoft.com/office/officeart/2005/8/layout/vList4"/>
    <dgm:cxn modelId="{DEB3AB79-FA46-44BE-8B12-DB1F473BCC70}" type="presOf" srcId="{BF3C39D2-254D-495F-9FA9-30A08FEDCB41}" destId="{248D6272-6359-4A4A-9A81-9AE4B85B118A}" srcOrd="1" destOrd="0" presId="urn:microsoft.com/office/officeart/2005/8/layout/vList4"/>
    <dgm:cxn modelId="{6C4F5EAA-FA77-4176-84DD-270E36ADDA61}" srcId="{2E600DBC-C025-4BC1-825F-E6E3833668B0}" destId="{BF3C39D2-254D-495F-9FA9-30A08FEDCB41}" srcOrd="3" destOrd="0" parTransId="{2C949737-73A1-4828-A3B9-65511CF0B9ED}" sibTransId="{49A86B28-728A-465D-891B-9DE029487A84}"/>
    <dgm:cxn modelId="{E8527176-1DB3-427C-B205-FD591499DA1F}" srcId="{2E600DBC-C025-4BC1-825F-E6E3833668B0}" destId="{F6CEC05B-14EE-4AE2-BAEA-7189AF396DCC}" srcOrd="2" destOrd="0" parTransId="{87BDC08C-E6CF-45E0-A138-11CEB151B03F}" sibTransId="{3C21E180-2D03-46B8-BB0D-B5F695A9CA46}"/>
    <dgm:cxn modelId="{159C09FB-A7A7-42D1-80DD-1E552E3BA048}" type="presParOf" srcId="{A1340CDC-683A-44DE-9689-0137BDDC1F68}" destId="{708B0C21-2EA5-4E92-B85D-DFF14CD76600}" srcOrd="0" destOrd="0" presId="urn:microsoft.com/office/officeart/2005/8/layout/vList4"/>
    <dgm:cxn modelId="{DA7DF794-5A02-4C86-ABF0-EAAD5D309C30}" type="presParOf" srcId="{708B0C21-2EA5-4E92-B85D-DFF14CD76600}" destId="{A71580EC-4785-4712-90BA-6B2B65685018}" srcOrd="0" destOrd="0" presId="urn:microsoft.com/office/officeart/2005/8/layout/vList4"/>
    <dgm:cxn modelId="{5B09A8F6-0ADE-4BD0-BE00-846F33B1FAAA}" type="presParOf" srcId="{708B0C21-2EA5-4E92-B85D-DFF14CD76600}" destId="{72BEB796-7E71-4898-83D9-DF88014FFB40}" srcOrd="1" destOrd="0" presId="urn:microsoft.com/office/officeart/2005/8/layout/vList4"/>
    <dgm:cxn modelId="{22412CF2-52F3-4407-A7FF-5E8E9FCC6BD4}" type="presParOf" srcId="{708B0C21-2EA5-4E92-B85D-DFF14CD76600}" destId="{6B600624-13F2-4B7C-9AF7-79DA608B7530}" srcOrd="2" destOrd="0" presId="urn:microsoft.com/office/officeart/2005/8/layout/vList4"/>
    <dgm:cxn modelId="{54F3C0D3-31D0-4340-B751-02EC23E0249B}" type="presParOf" srcId="{A1340CDC-683A-44DE-9689-0137BDDC1F68}" destId="{0D3AC727-7340-4E37-94E4-EF6FFB244B87}" srcOrd="1" destOrd="0" presId="urn:microsoft.com/office/officeart/2005/8/layout/vList4"/>
    <dgm:cxn modelId="{47689FF6-C3EF-4090-B4E8-5B7BA4EA1508}" type="presParOf" srcId="{A1340CDC-683A-44DE-9689-0137BDDC1F68}" destId="{F73F1808-A91A-41FD-B6BB-5805E0653DC2}" srcOrd="2" destOrd="0" presId="urn:microsoft.com/office/officeart/2005/8/layout/vList4"/>
    <dgm:cxn modelId="{30D720CE-BB62-4C7E-B62C-1F991A635320}" type="presParOf" srcId="{F73F1808-A91A-41FD-B6BB-5805E0653DC2}" destId="{0AC25105-E93C-4C15-8FE9-32EEA0E6A4A1}" srcOrd="0" destOrd="0" presId="urn:microsoft.com/office/officeart/2005/8/layout/vList4"/>
    <dgm:cxn modelId="{AB7ED8A7-474E-4A59-A4EA-904EF84851C4}" type="presParOf" srcId="{F73F1808-A91A-41FD-B6BB-5805E0653DC2}" destId="{BF18D39B-3EB4-4F09-8D71-5B6E7E6B9977}" srcOrd="1" destOrd="0" presId="urn:microsoft.com/office/officeart/2005/8/layout/vList4"/>
    <dgm:cxn modelId="{20F2D84F-384B-4B90-A35A-C49873EB18C4}" type="presParOf" srcId="{F73F1808-A91A-41FD-B6BB-5805E0653DC2}" destId="{293855DB-5B57-4986-BC12-2ACBF0271B76}" srcOrd="2" destOrd="0" presId="urn:microsoft.com/office/officeart/2005/8/layout/vList4"/>
    <dgm:cxn modelId="{366EF4D9-4F3B-4A28-9FB5-6AC28999A122}" type="presParOf" srcId="{A1340CDC-683A-44DE-9689-0137BDDC1F68}" destId="{9D3B34D5-E20C-481B-8266-4CDD7AC15C0D}" srcOrd="3" destOrd="0" presId="urn:microsoft.com/office/officeart/2005/8/layout/vList4"/>
    <dgm:cxn modelId="{A262EF50-0626-4F72-AA0E-C3FB73736E02}" type="presParOf" srcId="{A1340CDC-683A-44DE-9689-0137BDDC1F68}" destId="{AE524CDD-CBB8-4E28-9399-DC290A227D43}" srcOrd="4" destOrd="0" presId="urn:microsoft.com/office/officeart/2005/8/layout/vList4"/>
    <dgm:cxn modelId="{88FD1889-31CA-4932-9116-E5B79DD2B078}" type="presParOf" srcId="{AE524CDD-CBB8-4E28-9399-DC290A227D43}" destId="{E67CBA16-B5A7-4909-8A34-FFDA9F4E1A07}" srcOrd="0" destOrd="0" presId="urn:microsoft.com/office/officeart/2005/8/layout/vList4"/>
    <dgm:cxn modelId="{6F138900-9364-41AB-B250-C22C415B1AB0}" type="presParOf" srcId="{AE524CDD-CBB8-4E28-9399-DC290A227D43}" destId="{6BF0CC5A-AA5E-427A-982D-5EA63B36F082}" srcOrd="1" destOrd="0" presId="urn:microsoft.com/office/officeart/2005/8/layout/vList4"/>
    <dgm:cxn modelId="{6989A19F-4530-42FE-9649-BE474D4ED44C}" type="presParOf" srcId="{AE524CDD-CBB8-4E28-9399-DC290A227D43}" destId="{E319D043-67B1-4633-9F3A-09189588FDB9}" srcOrd="2" destOrd="0" presId="urn:microsoft.com/office/officeart/2005/8/layout/vList4"/>
    <dgm:cxn modelId="{F194F247-DE64-4686-AEA5-AB120C12FF80}" type="presParOf" srcId="{A1340CDC-683A-44DE-9689-0137BDDC1F68}" destId="{F003F3A3-44BF-464C-924F-9073BE3509BB}" srcOrd="5" destOrd="0" presId="urn:microsoft.com/office/officeart/2005/8/layout/vList4"/>
    <dgm:cxn modelId="{4D27C959-8233-4FC8-A834-8786CD541CA7}" type="presParOf" srcId="{A1340CDC-683A-44DE-9689-0137BDDC1F68}" destId="{F0CD6B37-D546-4FBB-8C23-5008E73F9256}" srcOrd="6" destOrd="0" presId="urn:microsoft.com/office/officeart/2005/8/layout/vList4"/>
    <dgm:cxn modelId="{E8C37267-BB28-438E-913F-D8A327FB1424}" type="presParOf" srcId="{F0CD6B37-D546-4FBB-8C23-5008E73F9256}" destId="{816FBF29-D29D-40F4-A105-D84093195C70}" srcOrd="0" destOrd="0" presId="urn:microsoft.com/office/officeart/2005/8/layout/vList4"/>
    <dgm:cxn modelId="{C8868AA4-C584-469D-8718-72F9029AF2E3}" type="presParOf" srcId="{F0CD6B37-D546-4FBB-8C23-5008E73F9256}" destId="{C6F62910-7C6D-49CE-9630-AE92CD5D3081}" srcOrd="1" destOrd="0" presId="urn:microsoft.com/office/officeart/2005/8/layout/vList4"/>
    <dgm:cxn modelId="{59BD69D5-3E86-4105-B54F-277A32A2DAC2}" type="presParOf" srcId="{F0CD6B37-D546-4FBB-8C23-5008E73F9256}" destId="{248D6272-6359-4A4A-9A81-9AE4B85B118A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64685BC-1D6B-4CCF-9753-78259E230C7E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D0F0AA-E86B-4FAF-BCC2-7672E9578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9E0D6D-1E3A-4448-93F9-7C35FD07B11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4E2284D-7415-4BC4-9F31-0BF2D2FE32E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82FC6E-EE54-4F45-BD86-A2C01C2A5C9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0E7C91-FDF4-4F87-8E24-5D875ED9AB9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36D5C24-D638-4A08-A974-4F0683A99B4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358AAF-2CB2-49DC-800B-67D2A58636E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FFCC10-5C33-410E-9248-78687264C34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D0F0AA-E86B-4FAF-BCC2-7672E9578F5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9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7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>
            <p:custDataLst>
              <p:tags r:id="rId1"/>
            </p:custDataLst>
          </p:nvPr>
        </p:nvSpPr>
        <p:spPr>
          <a:xfrm>
            <a:off x="428625" y="428625"/>
            <a:ext cx="8286750" cy="6072188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outerShdw blurRad="215900" sx="103000" sy="103000" algn="ctr" rotWithShape="0">
              <a:schemeClr val="bg1">
                <a:alpha val="5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428596" y="2130425"/>
            <a:ext cx="8286808" cy="1470025"/>
          </a:xfrm>
          <a:solidFill>
            <a:schemeClr val="accent1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CB599D5-3C40-4BA6-B5EF-7A7CB7010D1F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D111-C746-48F7-872A-D6A04D95C5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>
            <p:custDataLst>
              <p:tags r:id="rId7"/>
            </p:custDataLst>
          </p:nvPr>
        </p:nvSpPr>
        <p:spPr>
          <a:xfrm>
            <a:off x="428596" y="428604"/>
            <a:ext cx="8286808" cy="607223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outerShdw blurRad="215900" sx="103000" sy="103000" algn="ctr" rotWithShape="0">
              <a:schemeClr val="bg1">
                <a:alpha val="5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2B212-A7DC-4A31-91F5-8079F693392E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9132E-6889-4BBF-B1EE-F73635C755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EE2F6-AFFA-4714-9951-DD3E2EA7F89A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4BD7D-752A-4518-981C-9A3F83DF78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 userDrawn="1">
            <p:custDataLst>
              <p:tags r:id="rId1"/>
            </p:custDataLst>
          </p:nvPr>
        </p:nvSpPr>
        <p:spPr>
          <a:xfrm>
            <a:off x="428596" y="428604"/>
            <a:ext cx="8286808" cy="6072230"/>
          </a:xfrm>
          <a:prstGeom prst="rect">
            <a:avLst/>
          </a:prstGeom>
          <a:solidFill>
            <a:schemeClr val="bg1">
              <a:alpha val="86000"/>
            </a:schemeClr>
          </a:solidFill>
          <a:ln>
            <a:noFill/>
          </a:ln>
          <a:effectLst>
            <a:outerShdw blurRad="215900" sx="103000" sy="103000" algn="ctr" rotWithShape="0">
              <a:schemeClr val="bg1">
                <a:alpha val="5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599D5-3C40-4BA6-B5EF-7A7CB7010D1F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6D111-C746-48F7-872A-D6A04D95C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5"/>
            </p:custDataLst>
          </p:nvPr>
        </p:nvSpPr>
        <p:spPr>
          <a:xfrm>
            <a:off x="428596" y="2130425"/>
            <a:ext cx="8286808" cy="1470025"/>
          </a:xfrm>
          <a:solidFill>
            <a:schemeClr val="accent1"/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722313" y="207168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6243-2C46-4DDB-8051-3ECD9DAB389A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1C74-BC84-406F-9378-DFCE00E6B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4638"/>
            <a:ext cx="8229600" cy="796908"/>
          </a:xfrm>
          <a:solidFill>
            <a:srgbClr val="339A00"/>
          </a:solidFill>
          <a:ln w="25400">
            <a:solidFill>
              <a:schemeClr val="bg1"/>
            </a:solidFill>
          </a:ln>
        </p:spPr>
        <p:txBody>
          <a:bodyPr lIns="324000"/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1357298"/>
            <a:ext cx="8229600" cy="4768865"/>
          </a:xfrm>
          <a:solidFill>
            <a:schemeClr val="bg1">
              <a:alpha val="92000"/>
            </a:schemeClr>
          </a:solidFill>
        </p:spPr>
        <p:txBody>
          <a:bodyPr/>
          <a:lstStyle>
            <a:lvl1pPr>
              <a:buNone/>
              <a:defRPr sz="28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8243EF4-F692-46A1-97BC-10A06A31BEB3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7929563" y="6356350"/>
            <a:ext cx="757237" cy="365125"/>
          </a:xfrm>
          <a:noFill/>
        </p:spPr>
        <p:txBody>
          <a:bodyPr anchorCtr="1"/>
          <a:lstStyle>
            <a:lvl1pPr algn="ctr">
              <a:defRPr sz="2000" b="1" smtClean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722313" y="207168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76243-2C46-4DDB-8051-3ECD9DAB389A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1C74-BC84-406F-9378-DFCE00E6B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0B359-DEE2-4B26-B1F0-D78EBA687937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9FEE-12F1-4D6C-AA66-FEE0C504FC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  <p:custDataLst>
              <p:tags r:id="rId4"/>
            </p:custDataLst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DC536-536B-4220-B592-23E0913855BC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869DD-1555-4E93-B5C7-B9C3293951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C985B-00AC-4CD2-BE79-C8ECB2EFA7A7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9F6B8-0294-4B29-B394-916C0A43F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D23AA-D197-4646-AA44-C790DCA842ED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18F1B-2939-4255-9288-8D6553421F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489EB-A08B-4427-8871-9C84F698BED1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F29F-7639-4C54-B799-AF9BB63A57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5EAED-88CC-4BFF-8A17-7497AA1FFA96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A80CA-7058-473B-A2BD-8E9C2F5154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4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alphaModFix amt="74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  <p:custDataLst>
              <p:tags r:id="rId17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627537-914F-4A78-8BDB-EC84744F214B}" type="datetime1">
              <a:rPr lang="ru-RU" smtClean="0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  <p:custDataLst>
              <p:tags r:id="rId18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  <p:custDataLst>
              <p:tags r:id="rId19"/>
            </p:custDataLst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E98BE9-ACE4-49EA-A887-2C1BB6D8EB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51" r:id="rId13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77.xml"/><Relationship Id="rId7" Type="http://schemas.openxmlformats.org/officeDocument/2006/relationships/slideLayout" Target="../slideLayouts/slideLayout1.xml"/><Relationship Id="rId12" Type="http://schemas.openxmlformats.org/officeDocument/2006/relationships/diagramColors" Target="../diagrams/colors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diagramQuickStyle" Target="../diagrams/quickStyle1.xml"/><Relationship Id="rId5" Type="http://schemas.openxmlformats.org/officeDocument/2006/relationships/tags" Target="../tags/tag79.xml"/><Relationship Id="rId10" Type="http://schemas.openxmlformats.org/officeDocument/2006/relationships/diagramLayout" Target="../diagrams/layout1.xml"/><Relationship Id="rId4" Type="http://schemas.openxmlformats.org/officeDocument/2006/relationships/tags" Target="../tags/tag78.xml"/><Relationship Id="rId9" Type="http://schemas.openxmlformats.org/officeDocument/2006/relationships/diagramData" Target="../diagrams/data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tags" Target="../tags/tag118.xml"/><Relationship Id="rId7" Type="http://schemas.openxmlformats.org/officeDocument/2006/relationships/diagramData" Target="../diagrams/data10.xml"/><Relationship Id="rId2" Type="http://schemas.openxmlformats.org/officeDocument/2006/relationships/tags" Target="../tags/tag117.xml"/><Relationship Id="rId1" Type="http://schemas.openxmlformats.org/officeDocument/2006/relationships/tags" Target="../tags/tag116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10.xml"/><Relationship Id="rId4" Type="http://schemas.openxmlformats.org/officeDocument/2006/relationships/tags" Target="../tags/tag119.xml"/><Relationship Id="rId9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126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28.xml"/><Relationship Id="rId4" Type="http://schemas.openxmlformats.org/officeDocument/2006/relationships/tags" Target="../tags/tag12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30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29.xml"/><Relationship Id="rId1" Type="http://schemas.openxmlformats.org/officeDocument/2006/relationships/vmlDrawing" Target="../drawings/vmlDrawing1.v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9" Type="http://schemas.openxmlformats.org/officeDocument/2006/relationships/oleObject" Target="../embeddings/_____Microsoft_Office_Excel_97-20031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36.xml"/><Relationship Id="rId7" Type="http://schemas.openxmlformats.org/officeDocument/2006/relationships/image" Target="../media/image21.png"/><Relationship Id="rId2" Type="http://schemas.openxmlformats.org/officeDocument/2006/relationships/tags" Target="../tags/tag135.xml"/><Relationship Id="rId1" Type="http://schemas.openxmlformats.org/officeDocument/2006/relationships/tags" Target="../tags/tag134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3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7" Type="http://schemas.openxmlformats.org/officeDocument/2006/relationships/image" Target="../media/image22.png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4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13" Type="http://schemas.openxmlformats.org/officeDocument/2006/relationships/image" Target="../media/image3.jpeg"/><Relationship Id="rId3" Type="http://schemas.openxmlformats.org/officeDocument/2006/relationships/tags" Target="../tags/tag83.xml"/><Relationship Id="rId7" Type="http://schemas.openxmlformats.org/officeDocument/2006/relationships/slideLayout" Target="../slideLayouts/slideLayout2.xml"/><Relationship Id="rId12" Type="http://schemas.openxmlformats.org/officeDocument/2006/relationships/diagramColors" Target="../diagrams/colors2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diagramQuickStyle" Target="../diagrams/quickStyle2.xml"/><Relationship Id="rId5" Type="http://schemas.openxmlformats.org/officeDocument/2006/relationships/tags" Target="../tags/tag85.xml"/><Relationship Id="rId10" Type="http://schemas.openxmlformats.org/officeDocument/2006/relationships/diagramLayout" Target="../diagrams/layout2.xml"/><Relationship Id="rId4" Type="http://schemas.openxmlformats.org/officeDocument/2006/relationships/tags" Target="../tags/tag84.xml"/><Relationship Id="rId9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tags" Target="../tags/tag89.xml"/><Relationship Id="rId7" Type="http://schemas.openxmlformats.org/officeDocument/2006/relationships/diagramData" Target="../diagrams/data3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3.xml"/><Relationship Id="rId4" Type="http://schemas.openxmlformats.org/officeDocument/2006/relationships/tags" Target="../tags/tag90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diagramLayout" Target="../diagrams/layout5.xml"/><Relationship Id="rId3" Type="http://schemas.openxmlformats.org/officeDocument/2006/relationships/tags" Target="../tags/tag93.xml"/><Relationship Id="rId7" Type="http://schemas.openxmlformats.org/officeDocument/2006/relationships/notesSlide" Target="../notesSlides/notesSlide4.xml"/><Relationship Id="rId12" Type="http://schemas.openxmlformats.org/officeDocument/2006/relationships/diagramData" Target="../diagrams/data5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slideLayout" Target="../slideLayouts/slideLayout2.xml"/><Relationship Id="rId11" Type="http://schemas.openxmlformats.org/officeDocument/2006/relationships/diagramColors" Target="../diagrams/colors4.xml"/><Relationship Id="rId5" Type="http://schemas.openxmlformats.org/officeDocument/2006/relationships/tags" Target="../tags/tag95.xml"/><Relationship Id="rId15" Type="http://schemas.openxmlformats.org/officeDocument/2006/relationships/diagramColors" Target="../diagrams/colors5.xml"/><Relationship Id="rId10" Type="http://schemas.openxmlformats.org/officeDocument/2006/relationships/diagramQuickStyle" Target="../diagrams/quickStyle4.xml"/><Relationship Id="rId4" Type="http://schemas.openxmlformats.org/officeDocument/2006/relationships/tags" Target="../tags/tag94.xml"/><Relationship Id="rId9" Type="http://schemas.openxmlformats.org/officeDocument/2006/relationships/diagramLayout" Target="../diagrams/layout4.xml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tags" Target="../tags/tag98.xml"/><Relationship Id="rId7" Type="http://schemas.openxmlformats.org/officeDocument/2006/relationships/diagramData" Target="../diagrams/data6.xml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6.xml"/><Relationship Id="rId4" Type="http://schemas.openxmlformats.org/officeDocument/2006/relationships/tags" Target="../tags/tag99.xml"/><Relationship Id="rId9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tags" Target="../tags/tag102.xml"/><Relationship Id="rId7" Type="http://schemas.openxmlformats.org/officeDocument/2006/relationships/diagramData" Target="../diagrams/data7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7.xml"/><Relationship Id="rId4" Type="http://schemas.openxmlformats.org/officeDocument/2006/relationships/tags" Target="../tags/tag103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tags" Target="../tags/tag106.xml"/><Relationship Id="rId7" Type="http://schemas.openxmlformats.org/officeDocument/2006/relationships/diagramData" Target="../diagrams/data8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8.xml"/><Relationship Id="rId4" Type="http://schemas.openxmlformats.org/officeDocument/2006/relationships/tags" Target="../tags/tag107.xml"/><Relationship Id="rId9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tags" Target="../tags/tag110.xml"/><Relationship Id="rId7" Type="http://schemas.openxmlformats.org/officeDocument/2006/relationships/diagramData" Target="../diagrams/data9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9.xml"/><Relationship Id="rId4" Type="http://schemas.openxmlformats.org/officeDocument/2006/relationships/tags" Target="../tags/tag111.xml"/><Relationship Id="rId9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>
            <p:custDataLst>
              <p:tags r:id="rId2"/>
            </p:custDataLst>
          </p:nvPr>
        </p:nvGraphicFramePr>
        <p:xfrm>
          <a:off x="428596" y="2130425"/>
          <a:ext cx="8286808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1" name="Подзаголовок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643562" y="4314838"/>
            <a:ext cx="3000375" cy="111442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Шамаев</a:t>
            </a: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М.С.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ИАТЭ НИЯУ «МИФИ»</a:t>
            </a:r>
          </a:p>
        </p:txBody>
      </p:sp>
      <p:sp>
        <p:nvSpPr>
          <p:cNvPr id="2053" name="Text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25850" y="5967434"/>
            <a:ext cx="193193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200" dirty="0">
                <a:latin typeface="Calibri" pitchFamily="34" charset="0"/>
              </a:rPr>
              <a:t>Обнинск, </a:t>
            </a: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</a:rPr>
              <a:t>2011</a:t>
            </a:r>
          </a:p>
        </p:txBody>
      </p:sp>
      <p:sp>
        <p:nvSpPr>
          <p:cNvPr id="8" name="Подзаголовок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714375" y="4314838"/>
            <a:ext cx="4572000" cy="1114425"/>
          </a:xfrm>
          <a:prstGeom prst="rect">
            <a:avLst/>
          </a:prstGeom>
        </p:spPr>
        <p:txBody>
          <a:bodyPr>
            <a:no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Номинация: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«Лучший </a:t>
            </a:r>
            <a:r>
              <a:rPr lang="ru-RU" sz="2200" b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инновационный </a:t>
            </a:r>
            <a:r>
              <a:rPr lang="ru-RU" sz="220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продукт»</a:t>
            </a:r>
            <a:endParaRPr lang="ru-RU" sz="2200" b="1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>
            <p:custDataLst>
              <p:tags r:id="rId6"/>
            </p:custDataLst>
          </p:nvPr>
        </p:nvSpPr>
        <p:spPr>
          <a:xfrm>
            <a:off x="642910" y="571480"/>
            <a:ext cx="78581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+mn-lt"/>
              </a:rPr>
              <a:t>Конкурс инновационных проектов, </a:t>
            </a:r>
          </a:p>
          <a:p>
            <a:pPr algn="ctr"/>
            <a:r>
              <a:rPr lang="ru-RU" sz="2200" dirty="0" err="1" smtClean="0">
                <a:latin typeface="+mn-lt"/>
              </a:rPr>
              <a:t>I-ый</a:t>
            </a:r>
            <a:r>
              <a:rPr lang="ru-RU" sz="2200" dirty="0" smtClean="0">
                <a:latin typeface="+mn-lt"/>
              </a:rPr>
              <a:t> Региональный молодежный инновационный конвент Калужской области</a:t>
            </a:r>
            <a:endParaRPr lang="ru-RU" sz="2200" dirty="0">
              <a:latin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Дополнительная информация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2500307"/>
            <a:ext cx="8229600" cy="714379"/>
          </a:xfrm>
          <a:noFill/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500034" y="4060526"/>
          <a:ext cx="8143932" cy="20116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071966"/>
                <a:gridCol w="407196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Контакты</a:t>
                      </a:r>
                      <a:r>
                        <a:rPr lang="ru-RU" sz="2400" baseline="0" dirty="0" smtClean="0"/>
                        <a:t> участника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Контакты руководителя проекта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Шамаев</a:t>
                      </a:r>
                      <a:r>
                        <a:rPr lang="ru-RU" sz="2400" baseline="0" dirty="0" smtClean="0"/>
                        <a:t> Михаил Сергеевич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/>
                        <a:t>mrshamaev@gmail.com</a:t>
                      </a:r>
                      <a:endParaRPr lang="ru-RU" sz="24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aseline="0" dirty="0" smtClean="0"/>
                        <a:t>(910) 868-56-53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Белоусов</a:t>
                      </a:r>
                      <a:r>
                        <a:rPr lang="ru-RU" sz="2400" baseline="0" dirty="0" smtClean="0"/>
                        <a:t> Павел Анатольевич</a:t>
                      </a:r>
                    </a:p>
                    <a:p>
                      <a:r>
                        <a:rPr lang="en-US" sz="2400" kern="1200" dirty="0" smtClean="0"/>
                        <a:t>bpaapl@gmail.com</a:t>
                      </a:r>
                      <a:endParaRPr lang="ru-RU" sz="2400" kern="1200" dirty="0" smtClean="0"/>
                    </a:p>
                    <a:p>
                      <a:r>
                        <a:rPr lang="ru-RU" sz="2400" kern="1200" baseline="0" dirty="0" smtClean="0"/>
                        <a:t>(910) 526-11-00</a:t>
                      </a:r>
                      <a:endParaRPr lang="ru-RU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>
            <p:custDataLst>
              <p:tags r:id="rId2"/>
            </p:custDataLst>
          </p:nvPr>
        </p:nvSpPr>
        <p:spPr>
          <a:xfrm>
            <a:off x="500034" y="1357298"/>
            <a:ext cx="8143932" cy="47863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Дополнение А (Платформа </a:t>
            </a:r>
            <a:r>
              <a:rPr lang="en-US" dirty="0" smtClean="0"/>
              <a:t>HTCS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Picture 10"/>
          <p:cNvPicPr>
            <a:picLocks noGrp="1" noChangeAspect="1" noChangeArrowheads="1"/>
          </p:cNvPicPr>
          <p:nvPr>
            <p:ph idx="1"/>
            <p:custDataLst>
              <p:tags r:id="rId4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08213" y="1357313"/>
            <a:ext cx="7527574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ru-RU" dirty="0" smtClean="0"/>
              <a:t>Дополнение Б (Пользователи)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>
            <p:custDataLst>
              <p:tags r:id="rId5"/>
            </p:custDataLst>
          </p:nvPr>
        </p:nvSpPr>
        <p:spPr bwMode="auto">
          <a:xfrm>
            <a:off x="500034" y="1285860"/>
            <a:ext cx="8143932" cy="1571625"/>
          </a:xfrm>
          <a:prstGeom prst="rect">
            <a:avLst/>
          </a:prstGeom>
          <a:solidFill>
            <a:schemeClr val="bg1">
              <a:alpha val="92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542925" algn="l" defTabSz="9144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Wingdings 2" pitchFamily="18" charset="2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С 5 декабря 2010 г. по настоящее время (за 4 месяца):</a:t>
            </a:r>
          </a:p>
          <a:p>
            <a:pPr marL="0" marR="0" lvl="0" indent="361950" algn="l" defTabSz="9144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Arial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в модуле зарегистрировалось 119 пользователей;</a:t>
            </a:r>
          </a:p>
          <a:p>
            <a:pPr marL="0" marR="0" lvl="0" indent="361950" algn="l" defTabSz="9144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Pct val="100000"/>
              <a:buFont typeface="Arial" charset="0"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получено 11,63 Гб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и отправлено 1,83 Гб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интернет-трафика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(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в среднем по 100 Мб и 15,7 Мб на каждого пользователя соответственно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)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UI" pitchFamily="34" charset="0"/>
                <a:ea typeface="+mn-ea"/>
                <a:cs typeface="Segoe UI" pitchFamily="34" charset="0"/>
              </a:rPr>
              <a:t>.</a:t>
            </a:r>
          </a:p>
        </p:txBody>
      </p:sp>
      <p:graphicFrame>
        <p:nvGraphicFramePr>
          <p:cNvPr id="6" name="Диаграмма 7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428596" y="2905146"/>
          <a:ext cx="8249285" cy="3452812"/>
        </p:xfrm>
        <a:graphic>
          <a:graphicData uri="http://schemas.openxmlformats.org/presentationml/2006/ole">
            <p:oleObj spid="_x0000_s1026" name="Диаграмма" r:id="rId9" imgW="7848735" imgH="3438457" progId="Excel.Sheet.8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Дополнение В1 (</a:t>
            </a:r>
            <a:r>
              <a:rPr lang="ru-RU" dirty="0" err="1" smtClean="0"/>
              <a:t>Скриншот</a:t>
            </a:r>
            <a:r>
              <a:rPr lang="ru-RU" dirty="0" smtClean="0"/>
              <a:t> </a:t>
            </a:r>
            <a:r>
              <a:rPr lang="en-US" dirty="0" smtClean="0"/>
              <a:t>HTCS-Internet)	</a:t>
            </a: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1369894" y="1357313"/>
            <a:ext cx="6404211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Дополнение В2 (</a:t>
            </a:r>
            <a:r>
              <a:rPr lang="ru-RU" dirty="0" err="1" smtClean="0"/>
              <a:t>скриншот</a:t>
            </a:r>
            <a:r>
              <a:rPr lang="ru-RU" dirty="0" smtClean="0"/>
              <a:t> </a:t>
            </a:r>
            <a:r>
              <a:rPr lang="en-US" dirty="0" smtClean="0"/>
              <a:t>HTCS</a:t>
            </a:r>
            <a:r>
              <a:rPr lang="ru-RU" dirty="0" smtClean="0"/>
              <a:t>-</a:t>
            </a:r>
            <a:r>
              <a:rPr lang="en-US" dirty="0" smtClean="0"/>
              <a:t>Telephony)</a:t>
            </a:r>
            <a:endParaRPr lang="ru-RU" dirty="0"/>
          </a:p>
        </p:txBody>
      </p:sp>
      <p:pic>
        <p:nvPicPr>
          <p:cNvPr id="5" name="Рисунок 6" descr="администратор.png"/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7"/>
          <a:stretch>
            <a:fillRect/>
          </a:stretch>
        </p:blipFill>
        <p:spPr bwMode="auto">
          <a:xfrm>
            <a:off x="756920" y="1357313"/>
            <a:ext cx="7630160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marL="1404000" lvl="1" indent="180000">
              <a:buNone/>
            </a:pPr>
            <a:r>
              <a:rPr lang="ru-RU" sz="2000" b="1" dirty="0" smtClean="0"/>
              <a:t>Приоритетное направление  - </a:t>
            </a:r>
            <a:r>
              <a:rPr lang="ru-RU" sz="2000" dirty="0" smtClean="0"/>
              <a:t>использование свободно-распространяемого программного обеспечения в государственных органах, предприятиях и образовательных учреждениях в целях обеспечения национальной безопасности в сфере информационных технологий.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7" name="Схема 6"/>
          <p:cNvGraphicFramePr/>
          <p:nvPr>
            <p:custDataLst>
              <p:tags r:id="rId5"/>
            </p:custDataLst>
          </p:nvPr>
        </p:nvGraphicFramePr>
        <p:xfrm>
          <a:off x="428596" y="3000372"/>
          <a:ext cx="8524892" cy="2992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1" name="Рисунок 10" descr="12788534675Q8sFN.jp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642911" y="1428737"/>
            <a:ext cx="1000131" cy="150019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Новизна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smtClean="0"/>
              <a:t>Цель проекта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graphicFrame>
        <p:nvGraphicFramePr>
          <p:cNvPr id="9" name="Содержимое 5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485804" y="1357298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Модули системы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Модули в разработке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smtClean="0"/>
              <a:t>Потенциальный рынок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Преимущества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457200" y="1357313"/>
          <a:ext cx="82296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7B64225B-9F13-442B-BDB8-27221B292103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ru-RU" dirty="0" smtClean="0"/>
              <a:t>Участие в мероприятиях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>
            <a:normAutofit fontScale="77500" lnSpcReduction="20000"/>
          </a:bodyPr>
          <a:lstStyle/>
          <a:p>
            <a:pPr marL="0" indent="541338">
              <a:lnSpc>
                <a:spcPct val="110000"/>
              </a:lnSpc>
              <a:spcBef>
                <a:spcPts val="1200"/>
              </a:spcBef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За год система HTCS была представлена в конкурсах:</a:t>
            </a:r>
          </a:p>
          <a:p>
            <a:pPr marL="0" indent="541338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Конкурс инновационных проектов «У.М.Н.И.К.» г. в рамках Обнинского инновационного форума, 13 мая 2010 – победитель в номинации «Информационные технологии»</a:t>
            </a:r>
          </a:p>
          <a:p>
            <a:pPr marL="0" indent="541338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Конкурс проектов «SIFE – </a:t>
            </a:r>
            <a:r>
              <a:rPr lang="ru-RU" dirty="0" err="1" smtClean="0">
                <a:latin typeface="Trebuchet MS" pitchFamily="34" charset="0"/>
                <a:cs typeface="Tahoma" pitchFamily="34" charset="0"/>
              </a:rPr>
              <a:t>Students</a:t>
            </a:r>
            <a:r>
              <a:rPr lang="ru-RU" dirty="0" smtClean="0">
                <a:latin typeface="Trebuchet MS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rebuchet MS" pitchFamily="34" charset="0"/>
                <a:cs typeface="Tahoma" pitchFamily="34" charset="0"/>
              </a:rPr>
              <a:t>In</a:t>
            </a:r>
            <a:r>
              <a:rPr lang="ru-RU" dirty="0" smtClean="0">
                <a:latin typeface="Trebuchet MS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rebuchet MS" pitchFamily="34" charset="0"/>
                <a:cs typeface="Tahoma" pitchFamily="34" charset="0"/>
              </a:rPr>
              <a:t>Free</a:t>
            </a:r>
            <a:r>
              <a:rPr lang="ru-RU" dirty="0" smtClean="0">
                <a:latin typeface="Trebuchet MS" pitchFamily="34" charset="0"/>
                <a:cs typeface="Tahoma" pitchFamily="34" charset="0"/>
              </a:rPr>
              <a:t> </a:t>
            </a:r>
            <a:r>
              <a:rPr lang="ru-RU" dirty="0" err="1" smtClean="0">
                <a:latin typeface="Trebuchet MS" pitchFamily="34" charset="0"/>
                <a:cs typeface="Tahoma" pitchFamily="34" charset="0"/>
              </a:rPr>
              <a:t>Enterprise</a:t>
            </a:r>
            <a:r>
              <a:rPr lang="ru-RU" dirty="0" smtClean="0">
                <a:latin typeface="Trebuchet MS" pitchFamily="34" charset="0"/>
                <a:cs typeface="Tahoma" pitchFamily="34" charset="0"/>
              </a:rPr>
              <a:t> (студенты в свободном предпринимательстве)», 7 апреля 2010 г.</a:t>
            </a:r>
          </a:p>
          <a:p>
            <a:pPr marL="0" indent="541338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Фестиваль Молодежной Науки Калужской области, 23 мая 2010 г.</a:t>
            </a:r>
          </a:p>
          <a:p>
            <a:pPr marL="0" indent="541338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Всероссийский молодежный образовательный форум «Селигер 2010», конкурс «</a:t>
            </a:r>
            <a:r>
              <a:rPr lang="ru-RU" dirty="0" err="1" smtClean="0">
                <a:latin typeface="Trebuchet MS" pitchFamily="34" charset="0"/>
                <a:cs typeface="Tahoma" pitchFamily="34" charset="0"/>
              </a:rPr>
              <a:t>Зворыкинский</a:t>
            </a:r>
            <a:r>
              <a:rPr lang="ru-RU" dirty="0" smtClean="0">
                <a:latin typeface="Trebuchet MS" pitchFamily="34" charset="0"/>
                <a:cs typeface="Tahoma" pitchFamily="34" charset="0"/>
              </a:rPr>
              <a:t> проект»</a:t>
            </a:r>
          </a:p>
          <a:p>
            <a:pPr marL="0" indent="541338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ru-RU" dirty="0" smtClean="0">
                <a:latin typeface="Trebuchet MS" pitchFamily="34" charset="0"/>
                <a:cs typeface="Tahoma" pitchFamily="34" charset="0"/>
              </a:rPr>
              <a:t>Форум молодежи в ЦФО, Тверь, 10-12 марта 2011 г.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pPr>
              <a:defRPr/>
            </a:pPr>
            <a:fld id="{C351A74E-A0C7-4E19-A994-FC505D4EBC92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fyzMN48hWTINJAvcPowt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SmxNOgUFVA9iInWmGFVEt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zFmIGERNpXuWavLyg9AXj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zfAXgadFrct0PldE3jTrJ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pvfqgk7jkAZ9etsECf9B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ZcKX5kxZSrc5Vbr0KWkkT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TNoCjpdD4JHQt6tgfIwHY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pPbZaBFgczSrpivsbZAk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N4ih1DSjOhZQNUM6aWjCf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cuM8viLlKzHg27GSz2oTL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aHuJpe6kOjBFSY6nfDald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ryuBG4PD0OTbRNvS8zxtx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ofAeJJnZdhMBI5Qi1Bu5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8xREphmgemRB2dDTCGv6y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RgTnHTOlh41pXJ1FxhJA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5Goii0q4flTidUPFOoXo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jgKheeXRXqRgb0owTFnp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w0OGaA0XPOhPxZ86sFRtj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a9LJC9EBmbwKJJty3mQZB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wRrAh8lh3NEhmCNl7W5TJ4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YmsooNcHyxgTQEUrXRjdr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iNgoCUBuDj26apgdKQpFC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uPTODCoYGoBS3F80ah64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ufFtW5N6uoyYhdzxahVn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zKbyzOLoOUyOXH0S5Ncy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RJtvbJ6tNMtjjquOhZ5FD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vilB5KF7yy5xY9k8rER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oKmHvm07Yeidea9AEmNGd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1Ri1kHsRv9sBG0xXNHf1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dLslt8xrNq3FUBenfj6r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fKUaYR0vpTBuwAfaTSzxq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ygxlg6tzMjmwHqjaGqh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93p5E85qeR3qmAmTqwJoWj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r3YopWdOVSHwyTTwe6jwj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v6EQvoDkaoapQ5Y3grUqa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a94yJzHT69R0vQsH813lU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964qJaGS4PefVzzlQwYX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vAQ2YPBnSYVUdVrF9YIp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agBx7yFcOVjEDwdnLl4vb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5cgGtVh6WwYype3WivDG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ilHD8FGygx1IpArqH3IF9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AziVsMdnkKAjYgQupZvgF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DV7DWkE0MwHiK8kcdUkSc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TasD3hs8IJ8GYL7JtiwPV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75BbAcDI9TlOVnOPPSJjX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d97y5r4kNeBwY91CqH9Mk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CGvI9dMBVMznN11LKrn4m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WVcXoo5s9Si2tVFR2qWyX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oyr7AtTQ1WHdSvJWibgP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Nk6P2E0dgoWdKz7XQAqWd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PLgvTtoXvvptK60LrfP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FKaOllGpEI9vlzwLwPiS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hO1X59a7pYwuBLJF3CP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4Ky55SpW8NRoGDnBA0jRV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KBBFbUuiYnqORtlNnfwex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bYQYL2RLG3m3xdpiUeGO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6FKinRFniReqqCOd9rqcH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NV8o5lhxITASbesE06iK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O6MMuG5endSJdWmetA21j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xPJDZGMq6oCXZOlBBEcik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H9Xi6qxwgJbjzW2RHorX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7fXySRYnO0aR7AFHAmSz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FeoyKXNQnxd2IlxxFxTU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8HOsb0O54xmethjtieq1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kFc5lQBx2tVyuPeHYfS0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kUxXm2Pc2eYCxxz6yWYLj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ROf3e3nisTZlnUUeELfRu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fQJMTcGt2ouj3JHiOMPK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Cb9FbjidvrvJyojs9bBZ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R3RawmXt2KlaeyCe0nbPS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OjajYlCE8Me0k5O0MWf2p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nn9LPUaeN1IOfx0dnBQn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WddwqZAfzQD4WMacwHtTY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ivQg0zyEb17OrVxiubEys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baBd2b59TJAKVIGaY1GVF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WlTSOeOv9LLFqST0wzlAK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7leEddifqJrkFENwny1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dH0PCkcCSxczetROwSWAt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0uo0vaujmDtyTEePAS6Cy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eKraWIQG5wU3GwrCO18yb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6GAdzHh3uRCOfEzkeLtFx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DQYHoY44tZ1FDLAJ89o2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rShM3tMm5v192JeSjjZpn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Mz0NKvCjgvUzp5qBUAi7U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EuIQugP53CGO5HMfJhKL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etk9rIoo7gIgVv5T1mub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s79ymS24ZVEpJRbt1mJxj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SB0JOFR1n9h8fewlP7GEv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OLgaPfnh23XAJ8HTJx6T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YNgQnGwmvOMsvbYxv1LZ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4iEMc7dX6pxwPX0jrzRUx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a8eWJmevkTHJIXcAup8yH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UYm0xbzc7WIP7vyfoRIB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P6e27R5sMZyNefAIO2W8M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1TQH2e0hP6jg9fMv4I6Fa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hkgiEF3FFVR45lcpOQrv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tX6kWjYd16ziBvqJzkd9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NOolOYJiEaaySMIfRVt5L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o4aqjETgeFyPQibkJKHr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uMJGZ5h6h006z1avZkkLS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JME7xfBtrZtDAnGCEOZ7o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OKJa9dKn78TA3X2Sx1vNy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CVrMPnFvMKvbXTnn5nJ4S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KZkJzMhXBAZN8OInomIBl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5SZ8u9V84u8gbsr5OSeO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baLzFIZnmgZBUsJqi71t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ERCfViyPmw0aGPmVtd9H8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hAyZmnA6NEoHvUWpMGOw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1191O3xYQd4hkka133lG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KLU4nENkOmMz2HWWaegJ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LZjrY4rsSBYOZOdrjdsZk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kJkUHPKEhDIfYMACoAmR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NL3TIuR1NK0bEz73mBIej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5JPrRGOSCsDzWzRO7gMg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tNKZQoKDSqSZ0JZfbBgk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xZtEsiONTDwuj6ePR0DON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qIghOy2l9oFIDs9oOajUQ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9ts0uDrwc6ohzKoaugKyt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PAtMFsctvSpUzNPO3pUD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ebYpKLvO4doXNmcM9FLGj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klSo0DG3ai21ERwIXYjJ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SjZc4up1fhVqy43X3uO0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SFbAlGclDPVfg8TgryNsI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Sx9YhlrVktYOtddpiZRP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6oAoPGwLW8MLNErnoQTIv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hsEG31gNBTsFqKnSwLoy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1IpyYVB0WVHE78J8Duu9x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gIeq5YA2bN1SVqZEjgeQ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i8dHZwk8jWVrqWgu3lbAW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MDf9n7T3nh8phkhV5FOB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tBso5QSpK5zxMX3piLs2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FHMR8r9XWWLaq4KmW0q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A4zaUbdyMv5jf3gXEoqrd6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9ixYaMp6V8Vc4XxmvZsUp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bE7TcbIINbSawpfTYEKR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PYm6c0r0YY8O6SRgzdocl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jTq76C1N9yjnO9x6ZHhNd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8pF9DXpbyLpsFEEfaNmtph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2Hin1H4xsOs5EsG4UOYaO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uJ3IIteGVxwpRIOJAjIC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UIu4pUNtO25sdzjjZBjMT"/>
</p:tagLst>
</file>

<file path=ppt/theme/theme1.xml><?xml version="1.0" encoding="utf-8"?>
<a:theme xmlns:a="http://schemas.openxmlformats.org/drawingml/2006/main" name="dvtemp-Шамаев М.С.pptx-63441447856438994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dvtemp-Шамаев М.С.pptx-634414478564389945</Template>
  <TotalTime>647</TotalTime>
  <Words>525</Words>
  <Application>Microsoft Office PowerPoint</Application>
  <PresentationFormat>Экран (4:3)</PresentationFormat>
  <Paragraphs>108</Paragraphs>
  <Slides>15</Slides>
  <Notes>15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dvtemp-Шамаев М.С.pptx-634414478564389945</vt:lpstr>
      <vt:lpstr>Диаграмма</vt:lpstr>
      <vt:lpstr>Слайд 1</vt:lpstr>
      <vt:lpstr>Актуальность</vt:lpstr>
      <vt:lpstr>Новизна</vt:lpstr>
      <vt:lpstr>Цель проекта</vt:lpstr>
      <vt:lpstr>Модули системы</vt:lpstr>
      <vt:lpstr>Модули в разработке</vt:lpstr>
      <vt:lpstr>Потенциальный рынок</vt:lpstr>
      <vt:lpstr>Преимущества</vt:lpstr>
      <vt:lpstr>Участие в мероприятиях</vt:lpstr>
      <vt:lpstr>Дополнительная информация</vt:lpstr>
      <vt:lpstr>Слайд 11</vt:lpstr>
      <vt:lpstr>Дополнение А (Платформа HTCS)</vt:lpstr>
      <vt:lpstr>Дополнение Б (Пользователи)</vt:lpstr>
      <vt:lpstr>Дополнение В1 (Скриншот HTCS-Internet) </vt:lpstr>
      <vt:lpstr>Дополнение В2 (скриншот HTCS-Telephony)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ГИБРИДНАЯ ИНФОРМАЦИОННО-ТЕЛЕКОММУНИКАЦИОННАЯ СИСТЕМА HTCS (Hybrid Telecommunication System)</dc:title>
  <dc:creator>shaman</dc:creator>
  <cp:lastModifiedBy>shaman</cp:lastModifiedBy>
  <cp:revision>76</cp:revision>
  <dcterms:created xsi:type="dcterms:W3CDTF">2011-05-18T20:56:41Z</dcterms:created>
  <dcterms:modified xsi:type="dcterms:W3CDTF">2011-05-20T06:09:36Z</dcterms:modified>
</cp:coreProperties>
</file>