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diagrams/layout5.xml" ContentType="application/vnd.openxmlformats-officedocument.drawingml.diagramLayout+xml"/>
  <Override PartName="/ppt/tags/tag74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tags/tag70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tags/tag39.xml" ContentType="application/vnd.openxmlformats-officedocument.presentationml.tags+xml"/>
  <Override PartName="/ppt/diagrams/quickStyle1.xml" ContentType="application/vnd.openxmlformats-officedocument.drawingml.diagramStyle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tags/tag77.xml" ContentType="application/vnd.openxmlformats-officedocument.presentationml.tag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diagrams/layout4.xml" ContentType="application/vnd.openxmlformats-officedocument.drawingml.diagramLayout+xml"/>
  <Override PartName="/ppt/tags/tag7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Default Extension="gif" ContentType="image/gif"/>
  <Override PartName="/ppt/diagrams/layout2.xml" ContentType="application/vnd.openxmlformats-officedocument.drawingml.diagramLayout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tags/tag71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commentAuthors.xml" ContentType="application/vnd.openxmlformats-officedocument.presentationml.commentAuthor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diagrams/layout3.xml" ContentType="application/vnd.openxmlformats-officedocument.drawingml.diagramLayout+xml"/>
  <Override PartName="/ppt/tags/tag61.xml" ContentType="application/vnd.openxmlformats-officedocument.presentationml.tags+xml"/>
  <Override PartName="/ppt/diagrams/data4.xml" ContentType="application/vnd.openxmlformats-officedocument.drawingml.diagramData+xml"/>
  <Override PartName="/ppt/tags/tag72.xml" ContentType="application/vnd.openxmlformats-officedocument.presentationml.tags+xml"/>
  <Override PartName="/ppt/notesSlides/notesSlide9.xml" ContentType="application/vnd.openxmlformats-officedocument.presentationml.notesSlide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72" r:id="rId4"/>
    <p:sldId id="267" r:id="rId5"/>
    <p:sldId id="273" r:id="rId6"/>
    <p:sldId id="278" r:id="rId7"/>
    <p:sldId id="276" r:id="rId8"/>
    <p:sldId id="277" r:id="rId9"/>
    <p:sldId id="281" r:id="rId10"/>
    <p:sldId id="263" r:id="rId11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cer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4D4D4D"/>
    <a:srgbClr val="77777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78" autoAdjust="0"/>
    <p:restoredTop sz="83838" autoAdjust="0"/>
  </p:normalViewPr>
  <p:slideViewPr>
    <p:cSldViewPr>
      <p:cViewPr>
        <p:scale>
          <a:sx n="100" d="100"/>
          <a:sy n="100" d="100"/>
        </p:scale>
        <p:origin x="774" y="13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8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7" d="100"/>
          <a:sy n="97" d="100"/>
        </p:scale>
        <p:origin x="-3534" y="-114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image" Target="../media/image4.gi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png"/><Relationship Id="rId4" Type="http://schemas.openxmlformats.org/officeDocument/2006/relationships/image" Target="../media/image2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FA69B8-B5B4-4932-95C3-EB23E8C789B7}" type="doc">
      <dgm:prSet loTypeId="urn:microsoft.com/office/officeart/2005/8/layout/vList4" loCatId="list" qsTypeId="urn:microsoft.com/office/officeart/2005/8/quickstyle/simple1#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22F539D8-548D-4A82-992A-37C1EA3393D2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ru-RU" sz="2000" dirty="0" smtClean="0"/>
            <a:t>Многофакторная оценочная модель</a:t>
          </a:r>
        </a:p>
        <a:p>
          <a:pPr marL="714375" indent="0" rtl="0">
            <a:spcAft>
              <a:spcPts val="0"/>
            </a:spcAft>
          </a:pPr>
          <a:r>
            <a:rPr lang="ru-RU" sz="1400" dirty="0" smtClean="0"/>
            <a:t>комплексная система сопровождения учащихся, научной, инновационной и социальной активности</a:t>
          </a:r>
          <a:endParaRPr lang="ru-RU" sz="1400" dirty="0"/>
        </a:p>
      </dgm:t>
    </dgm:pt>
    <dgm:pt modelId="{BFFF961C-7A56-4B83-B64A-734E6B7322A1}" type="parTrans" cxnId="{168C545A-7726-40AA-AB6E-DDBE72CB0D81}">
      <dgm:prSet/>
      <dgm:spPr/>
      <dgm:t>
        <a:bodyPr/>
        <a:lstStyle/>
        <a:p>
          <a:endParaRPr lang="ru-RU"/>
        </a:p>
      </dgm:t>
    </dgm:pt>
    <dgm:pt modelId="{EA4DE9F1-3F5A-48FD-863F-E389FD157163}" type="sibTrans" cxnId="{168C545A-7726-40AA-AB6E-DDBE72CB0D81}">
      <dgm:prSet/>
      <dgm:spPr/>
      <dgm:t>
        <a:bodyPr/>
        <a:lstStyle/>
        <a:p>
          <a:endParaRPr lang="ru-RU"/>
        </a:p>
      </dgm:t>
    </dgm:pt>
    <dgm:pt modelId="{D925B2E1-BDCC-445A-916C-4581DF1B7377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ru-RU" sz="2000" dirty="0" smtClean="0"/>
            <a:t>Инновационная интерактивная база знаний по мероприятиям</a:t>
          </a:r>
          <a:endParaRPr lang="ru-RU" sz="2000" dirty="0"/>
        </a:p>
      </dgm:t>
    </dgm:pt>
    <dgm:pt modelId="{2B0813CF-CC8C-424C-8B2C-4CD66EA88937}" type="parTrans" cxnId="{476C43AB-31A7-45E9-9D98-ECEA55F40F6C}">
      <dgm:prSet/>
      <dgm:spPr/>
      <dgm:t>
        <a:bodyPr/>
        <a:lstStyle/>
        <a:p>
          <a:endParaRPr lang="ru-RU"/>
        </a:p>
      </dgm:t>
    </dgm:pt>
    <dgm:pt modelId="{A2BA7B74-D16B-44DA-B6C7-FCF19285DBC5}" type="sibTrans" cxnId="{476C43AB-31A7-45E9-9D98-ECEA55F40F6C}">
      <dgm:prSet/>
      <dgm:spPr/>
      <dgm:t>
        <a:bodyPr/>
        <a:lstStyle/>
        <a:p>
          <a:endParaRPr lang="ru-RU"/>
        </a:p>
      </dgm:t>
    </dgm:pt>
    <dgm:pt modelId="{65DA2CFA-A497-4FB3-8F26-9749B6FC9DC2}">
      <dgm:prSet custT="1"/>
      <dgm:spPr/>
      <dgm:t>
        <a:bodyPr/>
        <a:lstStyle/>
        <a:p>
          <a:pPr rtl="0"/>
          <a:r>
            <a:rPr lang="ru-RU" sz="2000" dirty="0" smtClean="0"/>
            <a:t>Единая информационная среда для школьников, студентов и сотрудников предприятий (электронный паспорт)</a:t>
          </a:r>
          <a:endParaRPr lang="ru-RU" sz="2000" dirty="0"/>
        </a:p>
      </dgm:t>
    </dgm:pt>
    <dgm:pt modelId="{664983E4-187C-4306-9786-0183A4E9BA51}" type="parTrans" cxnId="{FF400F20-C8ED-42ED-89F2-E4C3A1A0B86A}">
      <dgm:prSet/>
      <dgm:spPr/>
      <dgm:t>
        <a:bodyPr/>
        <a:lstStyle/>
        <a:p>
          <a:endParaRPr lang="ru-RU"/>
        </a:p>
      </dgm:t>
    </dgm:pt>
    <dgm:pt modelId="{F008447D-FF3E-421C-B059-9412EE4C9EAF}" type="sibTrans" cxnId="{FF400F20-C8ED-42ED-89F2-E4C3A1A0B86A}">
      <dgm:prSet/>
      <dgm:spPr/>
      <dgm:t>
        <a:bodyPr/>
        <a:lstStyle/>
        <a:p>
          <a:endParaRPr lang="ru-RU"/>
        </a:p>
      </dgm:t>
    </dgm:pt>
    <dgm:pt modelId="{738D69F1-810B-4BF2-94AB-6C02AAB3A107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kumimoji="1" lang="ru-RU" sz="2000" dirty="0" smtClean="0"/>
            <a:t>Технологии экспертных систем</a:t>
          </a:r>
        </a:p>
        <a:p>
          <a:pPr marL="714375" indent="0" rtl="0">
            <a:spcAft>
              <a:spcPts val="0"/>
            </a:spcAft>
          </a:pPr>
          <a:r>
            <a:rPr kumimoji="1" lang="ru-RU" sz="1400" dirty="0" smtClean="0"/>
            <a:t>формирование списка потенциальных участников мероприятий</a:t>
          </a:r>
          <a:endParaRPr lang="ru-RU" sz="1400" dirty="0"/>
        </a:p>
      </dgm:t>
    </dgm:pt>
    <dgm:pt modelId="{74531367-BF2B-400D-91D3-48EEE60F1424}" type="parTrans" cxnId="{1BD75956-9861-430C-864B-AAA91B136F8E}">
      <dgm:prSet/>
      <dgm:spPr/>
      <dgm:t>
        <a:bodyPr/>
        <a:lstStyle/>
        <a:p>
          <a:endParaRPr lang="ru-RU"/>
        </a:p>
      </dgm:t>
    </dgm:pt>
    <dgm:pt modelId="{B21040B7-1CAE-4CAF-9646-EC0DF7463370}" type="sibTrans" cxnId="{1BD75956-9861-430C-864B-AAA91B136F8E}">
      <dgm:prSet/>
      <dgm:spPr/>
      <dgm:t>
        <a:bodyPr/>
        <a:lstStyle/>
        <a:p>
          <a:endParaRPr lang="ru-RU"/>
        </a:p>
      </dgm:t>
    </dgm:pt>
    <dgm:pt modelId="{50DD05AB-C372-4B1F-A940-E25DB667AA22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kumimoji="1" lang="en-US" sz="2000" dirty="0" err="1" smtClean="0"/>
            <a:t>LaT</a:t>
          </a:r>
          <a:r>
            <a:rPr kumimoji="1" lang="ru-RU" sz="2000" dirty="0" err="1" smtClean="0"/>
            <a:t>e</a:t>
          </a:r>
          <a:r>
            <a:rPr kumimoji="1" lang="en-US" sz="2000" dirty="0" smtClean="0"/>
            <a:t>X</a:t>
          </a:r>
          <a:r>
            <a:rPr kumimoji="1" lang="ru-RU" sz="2000" dirty="0" smtClean="0"/>
            <a:t>- и web-технологии</a:t>
          </a:r>
        </a:p>
        <a:p>
          <a:pPr marL="714375" indent="0" rtl="0">
            <a:spcAft>
              <a:spcPts val="0"/>
            </a:spcAft>
          </a:pPr>
          <a:r>
            <a:rPr kumimoji="1" lang="ru-RU" sz="1400" dirty="0" smtClean="0"/>
            <a:t>создание форм и генерирование документов</a:t>
          </a:r>
          <a:endParaRPr lang="ru-RU" sz="1400" dirty="0"/>
        </a:p>
      </dgm:t>
    </dgm:pt>
    <dgm:pt modelId="{6CC89240-D9B0-49FC-BBC4-F3C9983596B5}" type="parTrans" cxnId="{AB52F1D6-5EBA-4AC9-B5F2-91738DD2BB24}">
      <dgm:prSet/>
      <dgm:spPr/>
      <dgm:t>
        <a:bodyPr/>
        <a:lstStyle/>
        <a:p>
          <a:endParaRPr lang="ru-RU"/>
        </a:p>
      </dgm:t>
    </dgm:pt>
    <dgm:pt modelId="{8A054F87-8687-4BE2-89E4-4B2A7A9504A9}" type="sibTrans" cxnId="{AB52F1D6-5EBA-4AC9-B5F2-91738DD2BB24}">
      <dgm:prSet/>
      <dgm:spPr/>
      <dgm:t>
        <a:bodyPr/>
        <a:lstStyle/>
        <a:p>
          <a:endParaRPr lang="ru-RU"/>
        </a:p>
      </dgm:t>
    </dgm:pt>
    <dgm:pt modelId="{B9D3081B-7184-4415-BD14-88A0526F5B17}" type="pres">
      <dgm:prSet presAssocID="{09FA69B8-B5B4-4932-95C3-EB23E8C789B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30754C-4CEE-493A-9708-E91EDB1CE792}" type="pres">
      <dgm:prSet presAssocID="{22F539D8-548D-4A82-992A-37C1EA3393D2}" presName="comp" presStyleCnt="0"/>
      <dgm:spPr/>
    </dgm:pt>
    <dgm:pt modelId="{D33B94AC-55B2-407A-BA43-11C3C0CC3B44}" type="pres">
      <dgm:prSet presAssocID="{22F539D8-548D-4A82-992A-37C1EA3393D2}" presName="box" presStyleLbl="node1" presStyleIdx="0" presStyleCnt="5"/>
      <dgm:spPr/>
      <dgm:t>
        <a:bodyPr/>
        <a:lstStyle/>
        <a:p>
          <a:endParaRPr lang="ru-RU"/>
        </a:p>
      </dgm:t>
    </dgm:pt>
    <dgm:pt modelId="{BCCC1516-B94B-4197-94E4-D7564CED29E9}" type="pres">
      <dgm:prSet presAssocID="{22F539D8-548D-4A82-992A-37C1EA3393D2}" presName="img" presStyleLbl="fgImgPlace1" presStyleIdx="0" presStyleCnt="5" custScaleX="58358" custLinFactNeighborX="-12712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068C799E-526B-4581-8B30-BE88A6B0CDAE}" type="pres">
      <dgm:prSet presAssocID="{22F539D8-548D-4A82-992A-37C1EA3393D2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EF66CF-87E0-42A9-AEE8-4B7E14A9ACAE}" type="pres">
      <dgm:prSet presAssocID="{EA4DE9F1-3F5A-48FD-863F-E389FD157163}" presName="spacer" presStyleCnt="0"/>
      <dgm:spPr/>
    </dgm:pt>
    <dgm:pt modelId="{ED81F950-3FBD-4A36-A99A-4FD9CDF5B535}" type="pres">
      <dgm:prSet presAssocID="{738D69F1-810B-4BF2-94AB-6C02AAB3A107}" presName="comp" presStyleCnt="0"/>
      <dgm:spPr/>
    </dgm:pt>
    <dgm:pt modelId="{66A41761-132C-4879-8C70-CEEEC000E596}" type="pres">
      <dgm:prSet presAssocID="{738D69F1-810B-4BF2-94AB-6C02AAB3A107}" presName="box" presStyleLbl="node1" presStyleIdx="1" presStyleCnt="5"/>
      <dgm:spPr/>
      <dgm:t>
        <a:bodyPr/>
        <a:lstStyle/>
        <a:p>
          <a:endParaRPr lang="ru-RU"/>
        </a:p>
      </dgm:t>
    </dgm:pt>
    <dgm:pt modelId="{FDDBD57E-DA88-47D3-A21F-5FFDF285E351}" type="pres">
      <dgm:prSet presAssocID="{738D69F1-810B-4BF2-94AB-6C02AAB3A107}" presName="img" presStyleLbl="fgImgPlace1" presStyleIdx="1" presStyleCnt="5" custScaleX="58358" custLinFactNeighborX="-12712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850E8BD4-2D75-4A3C-BFF2-DC25F5D8334D}" type="pres">
      <dgm:prSet presAssocID="{738D69F1-810B-4BF2-94AB-6C02AAB3A107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D03D1A-F1A7-40B6-90E9-5EBB3CD09C00}" type="pres">
      <dgm:prSet presAssocID="{B21040B7-1CAE-4CAF-9646-EC0DF7463370}" presName="spacer" presStyleCnt="0"/>
      <dgm:spPr/>
    </dgm:pt>
    <dgm:pt modelId="{C37087D0-D98F-4964-8882-49658EC910C0}" type="pres">
      <dgm:prSet presAssocID="{50DD05AB-C372-4B1F-A940-E25DB667AA22}" presName="comp" presStyleCnt="0"/>
      <dgm:spPr/>
    </dgm:pt>
    <dgm:pt modelId="{1DB6F914-D3BE-4D1E-AC16-7AF7CA0D3DDD}" type="pres">
      <dgm:prSet presAssocID="{50DD05AB-C372-4B1F-A940-E25DB667AA22}" presName="box" presStyleLbl="node1" presStyleIdx="2" presStyleCnt="5"/>
      <dgm:spPr/>
      <dgm:t>
        <a:bodyPr/>
        <a:lstStyle/>
        <a:p>
          <a:endParaRPr lang="ru-RU"/>
        </a:p>
      </dgm:t>
    </dgm:pt>
    <dgm:pt modelId="{5F1FD7DE-8A0B-4C94-834B-CFACCF3F8006}" type="pres">
      <dgm:prSet presAssocID="{50DD05AB-C372-4B1F-A940-E25DB667AA22}" presName="img" presStyleLbl="fgImgPlace1" presStyleIdx="2" presStyleCnt="5" custScaleX="58358" custLinFactNeighborX="-12712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1CB9FE98-81C0-49FE-990F-8F8765B51688}" type="pres">
      <dgm:prSet presAssocID="{50DD05AB-C372-4B1F-A940-E25DB667AA22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CA4AF0-0100-46DB-9ED9-46938F9E12BE}" type="pres">
      <dgm:prSet presAssocID="{8A054F87-8687-4BE2-89E4-4B2A7A9504A9}" presName="spacer" presStyleCnt="0"/>
      <dgm:spPr/>
    </dgm:pt>
    <dgm:pt modelId="{2C6B419B-BB8D-4431-BAE8-64900A32743D}" type="pres">
      <dgm:prSet presAssocID="{D925B2E1-BDCC-445A-916C-4581DF1B7377}" presName="comp" presStyleCnt="0"/>
      <dgm:spPr/>
    </dgm:pt>
    <dgm:pt modelId="{F7DE1C08-4BC4-48F0-A350-29DB403098C5}" type="pres">
      <dgm:prSet presAssocID="{D925B2E1-BDCC-445A-916C-4581DF1B7377}" presName="box" presStyleLbl="node1" presStyleIdx="3" presStyleCnt="5"/>
      <dgm:spPr/>
      <dgm:t>
        <a:bodyPr/>
        <a:lstStyle/>
        <a:p>
          <a:endParaRPr lang="ru-RU"/>
        </a:p>
      </dgm:t>
    </dgm:pt>
    <dgm:pt modelId="{5D2129B2-773C-47FC-A7FC-0BD9162E98A2}" type="pres">
      <dgm:prSet presAssocID="{D925B2E1-BDCC-445A-916C-4581DF1B7377}" presName="img" presStyleLbl="fgImgPlace1" presStyleIdx="3" presStyleCnt="5" custScaleX="58358" custLinFactNeighborX="-12712"/>
      <dgm:spPr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4BF28937-0763-4EF8-9D67-DAB18BA44CB0}" type="pres">
      <dgm:prSet presAssocID="{D925B2E1-BDCC-445A-916C-4581DF1B7377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D65CB6-894B-457A-A275-81765F024361}" type="pres">
      <dgm:prSet presAssocID="{A2BA7B74-D16B-44DA-B6C7-FCF19285DBC5}" presName="spacer" presStyleCnt="0"/>
      <dgm:spPr/>
    </dgm:pt>
    <dgm:pt modelId="{9392B1DC-0523-4662-8E59-1E4085ADB80B}" type="pres">
      <dgm:prSet presAssocID="{65DA2CFA-A497-4FB3-8F26-9749B6FC9DC2}" presName="comp" presStyleCnt="0"/>
      <dgm:spPr/>
    </dgm:pt>
    <dgm:pt modelId="{B0B0FFB8-8DB0-4DF7-9DC7-962649874253}" type="pres">
      <dgm:prSet presAssocID="{65DA2CFA-A497-4FB3-8F26-9749B6FC9DC2}" presName="box" presStyleLbl="node1" presStyleIdx="4" presStyleCnt="5"/>
      <dgm:spPr/>
      <dgm:t>
        <a:bodyPr/>
        <a:lstStyle/>
        <a:p>
          <a:endParaRPr lang="ru-RU"/>
        </a:p>
      </dgm:t>
    </dgm:pt>
    <dgm:pt modelId="{7E3878F9-FB28-47C3-B6EE-BE07520F7A05}" type="pres">
      <dgm:prSet presAssocID="{65DA2CFA-A497-4FB3-8F26-9749B6FC9DC2}" presName="img" presStyleLbl="fgImgPlace1" presStyleIdx="4" presStyleCnt="5" custScaleX="58358" custLinFactNeighborX="-12712"/>
      <dgm:spPr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2BC9512F-D200-4994-8D01-86124FE9D127}" type="pres">
      <dgm:prSet presAssocID="{65DA2CFA-A497-4FB3-8F26-9749B6FC9DC2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F400F20-C8ED-42ED-89F2-E4C3A1A0B86A}" srcId="{09FA69B8-B5B4-4932-95C3-EB23E8C789B7}" destId="{65DA2CFA-A497-4FB3-8F26-9749B6FC9DC2}" srcOrd="4" destOrd="0" parTransId="{664983E4-187C-4306-9786-0183A4E9BA51}" sibTransId="{F008447D-FF3E-421C-B059-9412EE4C9EAF}"/>
    <dgm:cxn modelId="{D6B7D960-2468-4C6E-974B-5D83DFBF9084}" type="presOf" srcId="{65DA2CFA-A497-4FB3-8F26-9749B6FC9DC2}" destId="{2BC9512F-D200-4994-8D01-86124FE9D127}" srcOrd="1" destOrd="0" presId="urn:microsoft.com/office/officeart/2005/8/layout/vList4"/>
    <dgm:cxn modelId="{CBE281D8-CC72-4FB2-B8A5-8C1603D80FFA}" type="presOf" srcId="{22F539D8-548D-4A82-992A-37C1EA3393D2}" destId="{068C799E-526B-4581-8B30-BE88A6B0CDAE}" srcOrd="1" destOrd="0" presId="urn:microsoft.com/office/officeart/2005/8/layout/vList4"/>
    <dgm:cxn modelId="{53742F3C-5142-4D29-9F20-2FCA4A6D35FD}" type="presOf" srcId="{D925B2E1-BDCC-445A-916C-4581DF1B7377}" destId="{F7DE1C08-4BC4-48F0-A350-29DB403098C5}" srcOrd="0" destOrd="0" presId="urn:microsoft.com/office/officeart/2005/8/layout/vList4"/>
    <dgm:cxn modelId="{5BD685E9-CA8C-4758-856C-03F2229C56B8}" type="presOf" srcId="{738D69F1-810B-4BF2-94AB-6C02AAB3A107}" destId="{66A41761-132C-4879-8C70-CEEEC000E596}" srcOrd="0" destOrd="0" presId="urn:microsoft.com/office/officeart/2005/8/layout/vList4"/>
    <dgm:cxn modelId="{677DB093-04E0-40D9-9788-46D2A626C3F2}" type="presOf" srcId="{D925B2E1-BDCC-445A-916C-4581DF1B7377}" destId="{4BF28937-0763-4EF8-9D67-DAB18BA44CB0}" srcOrd="1" destOrd="0" presId="urn:microsoft.com/office/officeart/2005/8/layout/vList4"/>
    <dgm:cxn modelId="{476C43AB-31A7-45E9-9D98-ECEA55F40F6C}" srcId="{09FA69B8-B5B4-4932-95C3-EB23E8C789B7}" destId="{D925B2E1-BDCC-445A-916C-4581DF1B7377}" srcOrd="3" destOrd="0" parTransId="{2B0813CF-CC8C-424C-8B2C-4CD66EA88937}" sibTransId="{A2BA7B74-D16B-44DA-B6C7-FCF19285DBC5}"/>
    <dgm:cxn modelId="{DF24C2E3-1343-4A49-8C32-F06B3C8DD05D}" type="presOf" srcId="{50DD05AB-C372-4B1F-A940-E25DB667AA22}" destId="{1DB6F914-D3BE-4D1E-AC16-7AF7CA0D3DDD}" srcOrd="0" destOrd="0" presId="urn:microsoft.com/office/officeart/2005/8/layout/vList4"/>
    <dgm:cxn modelId="{1B24B5FE-FF09-405E-A923-3D0F0DCC1D36}" type="presOf" srcId="{09FA69B8-B5B4-4932-95C3-EB23E8C789B7}" destId="{B9D3081B-7184-4415-BD14-88A0526F5B17}" srcOrd="0" destOrd="0" presId="urn:microsoft.com/office/officeart/2005/8/layout/vList4"/>
    <dgm:cxn modelId="{1BD75956-9861-430C-864B-AAA91B136F8E}" srcId="{09FA69B8-B5B4-4932-95C3-EB23E8C789B7}" destId="{738D69F1-810B-4BF2-94AB-6C02AAB3A107}" srcOrd="1" destOrd="0" parTransId="{74531367-BF2B-400D-91D3-48EEE60F1424}" sibTransId="{B21040B7-1CAE-4CAF-9646-EC0DF7463370}"/>
    <dgm:cxn modelId="{AB52F1D6-5EBA-4AC9-B5F2-91738DD2BB24}" srcId="{09FA69B8-B5B4-4932-95C3-EB23E8C789B7}" destId="{50DD05AB-C372-4B1F-A940-E25DB667AA22}" srcOrd="2" destOrd="0" parTransId="{6CC89240-D9B0-49FC-BBC4-F3C9983596B5}" sibTransId="{8A054F87-8687-4BE2-89E4-4B2A7A9504A9}"/>
    <dgm:cxn modelId="{168C545A-7726-40AA-AB6E-DDBE72CB0D81}" srcId="{09FA69B8-B5B4-4932-95C3-EB23E8C789B7}" destId="{22F539D8-548D-4A82-992A-37C1EA3393D2}" srcOrd="0" destOrd="0" parTransId="{BFFF961C-7A56-4B83-B64A-734E6B7322A1}" sibTransId="{EA4DE9F1-3F5A-48FD-863F-E389FD157163}"/>
    <dgm:cxn modelId="{6544AF23-AFE6-4325-8877-E0E683564B56}" type="presOf" srcId="{65DA2CFA-A497-4FB3-8F26-9749B6FC9DC2}" destId="{B0B0FFB8-8DB0-4DF7-9DC7-962649874253}" srcOrd="0" destOrd="0" presId="urn:microsoft.com/office/officeart/2005/8/layout/vList4"/>
    <dgm:cxn modelId="{71EE6236-3685-46F7-857C-B78A8BA13652}" type="presOf" srcId="{738D69F1-810B-4BF2-94AB-6C02AAB3A107}" destId="{850E8BD4-2D75-4A3C-BFF2-DC25F5D8334D}" srcOrd="1" destOrd="0" presId="urn:microsoft.com/office/officeart/2005/8/layout/vList4"/>
    <dgm:cxn modelId="{25087D10-9D89-4975-A98F-CAB1AF92DF0B}" type="presOf" srcId="{22F539D8-548D-4A82-992A-37C1EA3393D2}" destId="{D33B94AC-55B2-407A-BA43-11C3C0CC3B44}" srcOrd="0" destOrd="0" presId="urn:microsoft.com/office/officeart/2005/8/layout/vList4"/>
    <dgm:cxn modelId="{DB7ABF0E-6B1A-40AA-B2D0-69951BD1137C}" type="presOf" srcId="{50DD05AB-C372-4B1F-A940-E25DB667AA22}" destId="{1CB9FE98-81C0-49FE-990F-8F8765B51688}" srcOrd="1" destOrd="0" presId="urn:microsoft.com/office/officeart/2005/8/layout/vList4"/>
    <dgm:cxn modelId="{8AE137E1-AD98-4448-B34E-22ED8F649709}" type="presParOf" srcId="{B9D3081B-7184-4415-BD14-88A0526F5B17}" destId="{7130754C-4CEE-493A-9708-E91EDB1CE792}" srcOrd="0" destOrd="0" presId="urn:microsoft.com/office/officeart/2005/8/layout/vList4"/>
    <dgm:cxn modelId="{DD783A67-D8A3-4A08-B492-AD1F722A1C7F}" type="presParOf" srcId="{7130754C-4CEE-493A-9708-E91EDB1CE792}" destId="{D33B94AC-55B2-407A-BA43-11C3C0CC3B44}" srcOrd="0" destOrd="0" presId="urn:microsoft.com/office/officeart/2005/8/layout/vList4"/>
    <dgm:cxn modelId="{55807B98-118A-4BF9-A5DB-4EDEBD0C749B}" type="presParOf" srcId="{7130754C-4CEE-493A-9708-E91EDB1CE792}" destId="{BCCC1516-B94B-4197-94E4-D7564CED29E9}" srcOrd="1" destOrd="0" presId="urn:microsoft.com/office/officeart/2005/8/layout/vList4"/>
    <dgm:cxn modelId="{D8CFB541-0ABA-4F91-A1B3-3270CC9B4FCD}" type="presParOf" srcId="{7130754C-4CEE-493A-9708-E91EDB1CE792}" destId="{068C799E-526B-4581-8B30-BE88A6B0CDAE}" srcOrd="2" destOrd="0" presId="urn:microsoft.com/office/officeart/2005/8/layout/vList4"/>
    <dgm:cxn modelId="{C29A7316-853B-4293-89EA-FF1093A2A25C}" type="presParOf" srcId="{B9D3081B-7184-4415-BD14-88A0526F5B17}" destId="{92EF66CF-87E0-42A9-AEE8-4B7E14A9ACAE}" srcOrd="1" destOrd="0" presId="urn:microsoft.com/office/officeart/2005/8/layout/vList4"/>
    <dgm:cxn modelId="{4380B19D-1871-4CDA-8DBB-402FF8BAC31E}" type="presParOf" srcId="{B9D3081B-7184-4415-BD14-88A0526F5B17}" destId="{ED81F950-3FBD-4A36-A99A-4FD9CDF5B535}" srcOrd="2" destOrd="0" presId="urn:microsoft.com/office/officeart/2005/8/layout/vList4"/>
    <dgm:cxn modelId="{5F77E686-BB30-4D84-8FF0-5B49ED7ED1EB}" type="presParOf" srcId="{ED81F950-3FBD-4A36-A99A-4FD9CDF5B535}" destId="{66A41761-132C-4879-8C70-CEEEC000E596}" srcOrd="0" destOrd="0" presId="urn:microsoft.com/office/officeart/2005/8/layout/vList4"/>
    <dgm:cxn modelId="{9F6A6859-F186-4B12-A5BD-19F857AA9DF6}" type="presParOf" srcId="{ED81F950-3FBD-4A36-A99A-4FD9CDF5B535}" destId="{FDDBD57E-DA88-47D3-A21F-5FFDF285E351}" srcOrd="1" destOrd="0" presId="urn:microsoft.com/office/officeart/2005/8/layout/vList4"/>
    <dgm:cxn modelId="{A3CC79B3-CF25-4D02-8B58-300C39A9E61E}" type="presParOf" srcId="{ED81F950-3FBD-4A36-A99A-4FD9CDF5B535}" destId="{850E8BD4-2D75-4A3C-BFF2-DC25F5D8334D}" srcOrd="2" destOrd="0" presId="urn:microsoft.com/office/officeart/2005/8/layout/vList4"/>
    <dgm:cxn modelId="{D07879D7-E1EF-431C-9AFD-AB8A0DC5380A}" type="presParOf" srcId="{B9D3081B-7184-4415-BD14-88A0526F5B17}" destId="{ACD03D1A-F1A7-40B6-90E9-5EBB3CD09C00}" srcOrd="3" destOrd="0" presId="urn:microsoft.com/office/officeart/2005/8/layout/vList4"/>
    <dgm:cxn modelId="{7636C31B-5E8D-4453-9EA3-47D9256B66C1}" type="presParOf" srcId="{B9D3081B-7184-4415-BD14-88A0526F5B17}" destId="{C37087D0-D98F-4964-8882-49658EC910C0}" srcOrd="4" destOrd="0" presId="urn:microsoft.com/office/officeart/2005/8/layout/vList4"/>
    <dgm:cxn modelId="{3C464FCD-3E07-4A0B-8855-A15E791412A8}" type="presParOf" srcId="{C37087D0-D98F-4964-8882-49658EC910C0}" destId="{1DB6F914-D3BE-4D1E-AC16-7AF7CA0D3DDD}" srcOrd="0" destOrd="0" presId="urn:microsoft.com/office/officeart/2005/8/layout/vList4"/>
    <dgm:cxn modelId="{40D67D8C-9A53-40D9-A760-A73AB1E1ABC9}" type="presParOf" srcId="{C37087D0-D98F-4964-8882-49658EC910C0}" destId="{5F1FD7DE-8A0B-4C94-834B-CFACCF3F8006}" srcOrd="1" destOrd="0" presId="urn:microsoft.com/office/officeart/2005/8/layout/vList4"/>
    <dgm:cxn modelId="{EEB6D32F-8E7B-4C96-9645-7158D2AAFB32}" type="presParOf" srcId="{C37087D0-D98F-4964-8882-49658EC910C0}" destId="{1CB9FE98-81C0-49FE-990F-8F8765B51688}" srcOrd="2" destOrd="0" presId="urn:microsoft.com/office/officeart/2005/8/layout/vList4"/>
    <dgm:cxn modelId="{F67F1EF1-BBE2-4029-B89E-BB845D3C02FC}" type="presParOf" srcId="{B9D3081B-7184-4415-BD14-88A0526F5B17}" destId="{22CA4AF0-0100-46DB-9ED9-46938F9E12BE}" srcOrd="5" destOrd="0" presId="urn:microsoft.com/office/officeart/2005/8/layout/vList4"/>
    <dgm:cxn modelId="{B0493C15-22F0-412E-A4BC-B3D0DBB022BC}" type="presParOf" srcId="{B9D3081B-7184-4415-BD14-88A0526F5B17}" destId="{2C6B419B-BB8D-4431-BAE8-64900A32743D}" srcOrd="6" destOrd="0" presId="urn:microsoft.com/office/officeart/2005/8/layout/vList4"/>
    <dgm:cxn modelId="{18CF5C9C-E815-4BBA-82F4-102181E45748}" type="presParOf" srcId="{2C6B419B-BB8D-4431-BAE8-64900A32743D}" destId="{F7DE1C08-4BC4-48F0-A350-29DB403098C5}" srcOrd="0" destOrd="0" presId="urn:microsoft.com/office/officeart/2005/8/layout/vList4"/>
    <dgm:cxn modelId="{13ADC6B9-B138-40D4-A695-5A5E3B56A566}" type="presParOf" srcId="{2C6B419B-BB8D-4431-BAE8-64900A32743D}" destId="{5D2129B2-773C-47FC-A7FC-0BD9162E98A2}" srcOrd="1" destOrd="0" presId="urn:microsoft.com/office/officeart/2005/8/layout/vList4"/>
    <dgm:cxn modelId="{F763D231-0298-4539-93E2-AD96B3352533}" type="presParOf" srcId="{2C6B419B-BB8D-4431-BAE8-64900A32743D}" destId="{4BF28937-0763-4EF8-9D67-DAB18BA44CB0}" srcOrd="2" destOrd="0" presId="urn:microsoft.com/office/officeart/2005/8/layout/vList4"/>
    <dgm:cxn modelId="{E72CDD33-4589-49C5-8EC3-F8F3FC8136A5}" type="presParOf" srcId="{B9D3081B-7184-4415-BD14-88A0526F5B17}" destId="{79D65CB6-894B-457A-A275-81765F024361}" srcOrd="7" destOrd="0" presId="urn:microsoft.com/office/officeart/2005/8/layout/vList4"/>
    <dgm:cxn modelId="{65F17E59-8CC5-40E7-BC8B-77674C8745EC}" type="presParOf" srcId="{B9D3081B-7184-4415-BD14-88A0526F5B17}" destId="{9392B1DC-0523-4662-8E59-1E4085ADB80B}" srcOrd="8" destOrd="0" presId="urn:microsoft.com/office/officeart/2005/8/layout/vList4"/>
    <dgm:cxn modelId="{D60365AC-CCC8-4BC9-8908-CEBEEEEF7634}" type="presParOf" srcId="{9392B1DC-0523-4662-8E59-1E4085ADB80B}" destId="{B0B0FFB8-8DB0-4DF7-9DC7-962649874253}" srcOrd="0" destOrd="0" presId="urn:microsoft.com/office/officeart/2005/8/layout/vList4"/>
    <dgm:cxn modelId="{DFF6EE56-7398-4791-ABC3-4A49B553ABAC}" type="presParOf" srcId="{9392B1DC-0523-4662-8E59-1E4085ADB80B}" destId="{7E3878F9-FB28-47C3-B6EE-BE07520F7A05}" srcOrd="1" destOrd="0" presId="urn:microsoft.com/office/officeart/2005/8/layout/vList4"/>
    <dgm:cxn modelId="{6C7B0CED-449E-422F-BFB1-09FB2C10B36E}" type="presParOf" srcId="{9392B1DC-0523-4662-8E59-1E4085ADB80B}" destId="{2BC9512F-D200-4994-8D01-86124FE9D127}" srcOrd="2" destOrd="0" presId="urn:microsoft.com/office/officeart/2005/8/layout/vList4"/>
  </dgm:cxnLst>
  <dgm:bg/>
  <dgm:whole>
    <a:ln w="0"/>
  </dgm:whole>
  <dgm:extLst>
    <a:ext uri="http://schemas.microsoft.com/office/drawing/2008/diagram"/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B6FFB28-3284-47EC-974C-C8481A9C28DB}" type="doc">
      <dgm:prSet loTypeId="urn:microsoft.com/office/officeart/2005/8/layout/vList4" loCatId="list" qsTypeId="urn:microsoft.com/office/officeart/2005/8/quickstyle/simple1#2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B49D8C60-1135-4E24-8B38-26075FA0B63C}">
      <dgm:prSet custT="1"/>
      <dgm:spPr/>
      <dgm:t>
        <a:bodyPr lIns="180000" tIns="180000" rIns="72000" bIns="180000"/>
        <a:lstStyle/>
        <a:p>
          <a:pPr rtl="0">
            <a:spcAft>
              <a:spcPts val="0"/>
            </a:spcAft>
          </a:pPr>
          <a:r>
            <a:rPr lang="ru-RU" sz="2000" b="1" dirty="0" smtClean="0"/>
            <a:t>Создание комплексной экспертной системы сопровождения мероприятий</a:t>
          </a:r>
        </a:p>
        <a:p>
          <a:pPr marL="714375" indent="0" rtl="0">
            <a:spcAft>
              <a:spcPts val="0"/>
            </a:spcAft>
          </a:pPr>
          <a:r>
            <a:rPr lang="ru-RU" sz="1600" b="1" dirty="0" smtClean="0"/>
            <a:t>для формирования и развития инновационного и научного кадрового резерва Калужской области</a:t>
          </a:r>
          <a:endParaRPr lang="ru-RU" sz="1600" b="1" dirty="0"/>
        </a:p>
      </dgm:t>
    </dgm:pt>
    <dgm:pt modelId="{25CCD266-7767-493A-96E0-86A8021390E7}" type="parTrans" cxnId="{19DABA3E-A66F-45B3-A7A9-F7B4732A2EE5}">
      <dgm:prSet/>
      <dgm:spPr/>
      <dgm:t>
        <a:bodyPr/>
        <a:lstStyle/>
        <a:p>
          <a:endParaRPr lang="ru-RU" sz="2000"/>
        </a:p>
      </dgm:t>
    </dgm:pt>
    <dgm:pt modelId="{7D226AE3-3935-4F5A-92C6-CCD508FEE1BE}" type="sibTrans" cxnId="{19DABA3E-A66F-45B3-A7A9-F7B4732A2EE5}">
      <dgm:prSet/>
      <dgm:spPr/>
      <dgm:t>
        <a:bodyPr/>
        <a:lstStyle/>
        <a:p>
          <a:endParaRPr lang="ru-RU" sz="2000"/>
        </a:p>
      </dgm:t>
    </dgm:pt>
    <dgm:pt modelId="{3E59172E-9056-4864-B467-C67409057279}">
      <dgm:prSet custT="1"/>
      <dgm:spPr/>
      <dgm:t>
        <a:bodyPr lIns="180000" tIns="180000" rIns="72000" bIns="180000"/>
        <a:lstStyle/>
        <a:p>
          <a:pPr rtl="0"/>
          <a:r>
            <a:rPr lang="ru-RU" sz="2000" dirty="0" smtClean="0"/>
            <a:t>Применение открытых, свободно-распространяемых программных продуктов и технологий</a:t>
          </a:r>
          <a:endParaRPr lang="ru-RU" sz="2000" dirty="0"/>
        </a:p>
      </dgm:t>
    </dgm:pt>
    <dgm:pt modelId="{EA4E80FA-EB56-4412-A947-C939FF9DF187}" type="parTrans" cxnId="{18385C6F-06EA-486D-A8E1-8E816A7BC103}">
      <dgm:prSet/>
      <dgm:spPr/>
      <dgm:t>
        <a:bodyPr/>
        <a:lstStyle/>
        <a:p>
          <a:endParaRPr lang="ru-RU" sz="2000"/>
        </a:p>
      </dgm:t>
    </dgm:pt>
    <dgm:pt modelId="{E4F4E49D-4220-4424-A3E2-0A3CB540B7D7}" type="sibTrans" cxnId="{18385C6F-06EA-486D-A8E1-8E816A7BC103}">
      <dgm:prSet/>
      <dgm:spPr/>
      <dgm:t>
        <a:bodyPr/>
        <a:lstStyle/>
        <a:p>
          <a:endParaRPr lang="ru-RU" sz="2000"/>
        </a:p>
      </dgm:t>
    </dgm:pt>
    <dgm:pt modelId="{64B26C47-7671-4BDB-B9EF-7620434CACD7}">
      <dgm:prSet custT="1"/>
      <dgm:spPr/>
      <dgm:t>
        <a:bodyPr lIns="180000" tIns="180000" rIns="72000" bIns="180000"/>
        <a:lstStyle/>
        <a:p>
          <a:pPr rtl="0"/>
          <a:r>
            <a:rPr lang="ru-RU" sz="2000" dirty="0" smtClean="0"/>
            <a:t>Сокращение затрат и увеличение эффективности проведения мероприятий</a:t>
          </a:r>
          <a:endParaRPr lang="ru-RU" sz="2000" dirty="0"/>
        </a:p>
      </dgm:t>
    </dgm:pt>
    <dgm:pt modelId="{2872D6CB-E5CE-4EB7-A6E5-DC0F193E32A0}" type="parTrans" cxnId="{4373D2B6-5C4E-4DB6-8F8A-9330578D8239}">
      <dgm:prSet/>
      <dgm:spPr/>
      <dgm:t>
        <a:bodyPr/>
        <a:lstStyle/>
        <a:p>
          <a:endParaRPr lang="ru-RU" sz="2000"/>
        </a:p>
      </dgm:t>
    </dgm:pt>
    <dgm:pt modelId="{7CB82342-1069-42D7-835E-C3590F86E98B}" type="sibTrans" cxnId="{4373D2B6-5C4E-4DB6-8F8A-9330578D8239}">
      <dgm:prSet/>
      <dgm:spPr/>
      <dgm:t>
        <a:bodyPr/>
        <a:lstStyle/>
        <a:p>
          <a:endParaRPr lang="ru-RU" sz="2000"/>
        </a:p>
      </dgm:t>
    </dgm:pt>
    <dgm:pt modelId="{539BC330-8555-4B38-8516-66FEF33C4E99}">
      <dgm:prSet custT="1"/>
      <dgm:spPr/>
      <dgm:t>
        <a:bodyPr lIns="180000" tIns="180000" rIns="72000" bIns="180000"/>
        <a:lstStyle/>
        <a:p>
          <a:pPr rtl="0"/>
          <a:r>
            <a:rPr lang="ru-RU" sz="2000" dirty="0" smtClean="0"/>
            <a:t>Сопряжение системы с популярными социальными сетями</a:t>
          </a:r>
          <a:endParaRPr lang="ru-RU" sz="2000" dirty="0"/>
        </a:p>
      </dgm:t>
    </dgm:pt>
    <dgm:pt modelId="{C601FE11-01B4-45C1-8D74-E4F7889EFA73}" type="parTrans" cxnId="{9E24C9D5-FFC3-4695-BD90-2AB5091FEAA4}">
      <dgm:prSet/>
      <dgm:spPr/>
      <dgm:t>
        <a:bodyPr/>
        <a:lstStyle/>
        <a:p>
          <a:endParaRPr lang="ru-RU" sz="2000"/>
        </a:p>
      </dgm:t>
    </dgm:pt>
    <dgm:pt modelId="{4813AFFF-1412-4D6E-9A92-9106A33C118A}" type="sibTrans" cxnId="{9E24C9D5-FFC3-4695-BD90-2AB5091FEAA4}">
      <dgm:prSet/>
      <dgm:spPr/>
      <dgm:t>
        <a:bodyPr/>
        <a:lstStyle/>
        <a:p>
          <a:endParaRPr lang="ru-RU" sz="2000"/>
        </a:p>
      </dgm:t>
    </dgm:pt>
    <dgm:pt modelId="{4BF09EC6-18AA-4C7C-9029-3D73C77BCA6A}" type="pres">
      <dgm:prSet presAssocID="{DB6FFB28-3284-47EC-974C-C8481A9C28D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D1582F-2745-41F4-9908-09AB179FBF6A}" type="pres">
      <dgm:prSet presAssocID="{B49D8C60-1135-4E24-8B38-26075FA0B63C}" presName="comp" presStyleCnt="0"/>
      <dgm:spPr/>
      <dgm:t>
        <a:bodyPr/>
        <a:lstStyle/>
        <a:p>
          <a:endParaRPr lang="ru-RU"/>
        </a:p>
      </dgm:t>
    </dgm:pt>
    <dgm:pt modelId="{72FA388A-D689-4331-AEC0-4F835E6BFD9F}" type="pres">
      <dgm:prSet presAssocID="{B49D8C60-1135-4E24-8B38-26075FA0B63C}" presName="box" presStyleLbl="node1" presStyleIdx="0" presStyleCnt="4" custScaleY="125314"/>
      <dgm:spPr/>
      <dgm:t>
        <a:bodyPr/>
        <a:lstStyle/>
        <a:p>
          <a:endParaRPr lang="ru-RU"/>
        </a:p>
      </dgm:t>
    </dgm:pt>
    <dgm:pt modelId="{A4741D0C-D412-4333-B844-6E6C4198E78F}" type="pres">
      <dgm:prSet presAssocID="{B49D8C60-1135-4E24-8B38-26075FA0B63C}" presName="img" presStyleLbl="fgImgPlace1" presStyleIdx="0" presStyleCnt="4" custScaleX="70090" custScaleY="122641" custLinFactNeighborX="-6530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97228EB3-63A1-484C-908F-0A651CBABD2A}" type="pres">
      <dgm:prSet presAssocID="{B49D8C60-1135-4E24-8B38-26075FA0B63C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4591EC-DDEF-4210-8F89-9773AF4BE989}" type="pres">
      <dgm:prSet presAssocID="{7D226AE3-3935-4F5A-92C6-CCD508FEE1BE}" presName="spacer" presStyleCnt="0"/>
      <dgm:spPr/>
      <dgm:t>
        <a:bodyPr/>
        <a:lstStyle/>
        <a:p>
          <a:endParaRPr lang="ru-RU"/>
        </a:p>
      </dgm:t>
    </dgm:pt>
    <dgm:pt modelId="{AA09DDBD-9D89-4F7B-B8F0-768C75E299C9}" type="pres">
      <dgm:prSet presAssocID="{3E59172E-9056-4864-B467-C67409057279}" presName="comp" presStyleCnt="0"/>
      <dgm:spPr/>
      <dgm:t>
        <a:bodyPr/>
        <a:lstStyle/>
        <a:p>
          <a:endParaRPr lang="ru-RU"/>
        </a:p>
      </dgm:t>
    </dgm:pt>
    <dgm:pt modelId="{89A1D694-18EF-4124-B058-EE6F5DFAC44F}" type="pres">
      <dgm:prSet presAssocID="{3E59172E-9056-4864-B467-C67409057279}" presName="box" presStyleLbl="node1" presStyleIdx="1" presStyleCnt="4"/>
      <dgm:spPr/>
      <dgm:t>
        <a:bodyPr/>
        <a:lstStyle/>
        <a:p>
          <a:endParaRPr lang="ru-RU"/>
        </a:p>
      </dgm:t>
    </dgm:pt>
    <dgm:pt modelId="{09AF829C-114A-4B29-82AC-F8A368296710}" type="pres">
      <dgm:prSet presAssocID="{3E59172E-9056-4864-B467-C67409057279}" presName="img" presStyleLbl="fgImgPlace1" presStyleIdx="1" presStyleCnt="4" custScaleX="70090" custLinFactNeighborX="-6530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ECE1B136-39E9-4FEF-99D9-53CA4CE227C0}" type="pres">
      <dgm:prSet presAssocID="{3E59172E-9056-4864-B467-C67409057279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17AF3C-FC02-43B2-95D8-11A8370ECA4D}" type="pres">
      <dgm:prSet presAssocID="{E4F4E49D-4220-4424-A3E2-0A3CB540B7D7}" presName="spacer" presStyleCnt="0"/>
      <dgm:spPr/>
      <dgm:t>
        <a:bodyPr/>
        <a:lstStyle/>
        <a:p>
          <a:endParaRPr lang="ru-RU"/>
        </a:p>
      </dgm:t>
    </dgm:pt>
    <dgm:pt modelId="{5B4AC166-ABD4-4C88-BBE7-3DD65CCDB6F2}" type="pres">
      <dgm:prSet presAssocID="{64B26C47-7671-4BDB-B9EF-7620434CACD7}" presName="comp" presStyleCnt="0"/>
      <dgm:spPr/>
      <dgm:t>
        <a:bodyPr/>
        <a:lstStyle/>
        <a:p>
          <a:endParaRPr lang="ru-RU"/>
        </a:p>
      </dgm:t>
    </dgm:pt>
    <dgm:pt modelId="{9EF459B7-B8AF-45D5-AE92-BAAE13358396}" type="pres">
      <dgm:prSet presAssocID="{64B26C47-7671-4BDB-B9EF-7620434CACD7}" presName="box" presStyleLbl="node1" presStyleIdx="2" presStyleCnt="4"/>
      <dgm:spPr/>
      <dgm:t>
        <a:bodyPr/>
        <a:lstStyle/>
        <a:p>
          <a:endParaRPr lang="ru-RU"/>
        </a:p>
      </dgm:t>
    </dgm:pt>
    <dgm:pt modelId="{854A647E-6BAA-4936-9A46-34FCC7C84CAA}" type="pres">
      <dgm:prSet presAssocID="{64B26C47-7671-4BDB-B9EF-7620434CACD7}" presName="img" presStyleLbl="fgImgPlace1" presStyleIdx="2" presStyleCnt="4" custScaleX="70090" custLinFactNeighborX="-6530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BFDBB66E-E009-4BA1-9C6A-3E209F5F2825}" type="pres">
      <dgm:prSet presAssocID="{64B26C47-7671-4BDB-B9EF-7620434CACD7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CD2A44-FC05-4B23-840C-BC0A4F153E9F}" type="pres">
      <dgm:prSet presAssocID="{7CB82342-1069-42D7-835E-C3590F86E98B}" presName="spacer" presStyleCnt="0"/>
      <dgm:spPr/>
      <dgm:t>
        <a:bodyPr/>
        <a:lstStyle/>
        <a:p>
          <a:endParaRPr lang="ru-RU"/>
        </a:p>
      </dgm:t>
    </dgm:pt>
    <dgm:pt modelId="{F272F78B-B1DB-4CA3-805A-226E5FA583EC}" type="pres">
      <dgm:prSet presAssocID="{539BC330-8555-4B38-8516-66FEF33C4E99}" presName="comp" presStyleCnt="0"/>
      <dgm:spPr/>
      <dgm:t>
        <a:bodyPr/>
        <a:lstStyle/>
        <a:p>
          <a:endParaRPr lang="ru-RU"/>
        </a:p>
      </dgm:t>
    </dgm:pt>
    <dgm:pt modelId="{DA414FA8-FB90-46DB-AE5E-E8D9CB00E5F2}" type="pres">
      <dgm:prSet presAssocID="{539BC330-8555-4B38-8516-66FEF33C4E99}" presName="box" presStyleLbl="node1" presStyleIdx="3" presStyleCnt="4"/>
      <dgm:spPr/>
      <dgm:t>
        <a:bodyPr/>
        <a:lstStyle/>
        <a:p>
          <a:endParaRPr lang="ru-RU"/>
        </a:p>
      </dgm:t>
    </dgm:pt>
    <dgm:pt modelId="{2B361AD3-12AF-4567-814D-F4A3EED26479}" type="pres">
      <dgm:prSet presAssocID="{539BC330-8555-4B38-8516-66FEF33C4E99}" presName="img" presStyleLbl="fgImgPlace1" presStyleIdx="3" presStyleCnt="4" custScaleX="70090" custLinFactNeighborX="-6530"/>
      <dgm:spPr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6853B627-4DF3-4C33-80D6-FC8A3CD884A4}" type="pres">
      <dgm:prSet presAssocID="{539BC330-8555-4B38-8516-66FEF33C4E99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BF62B9-84F6-4E81-BF08-A3E50A4BABB0}" type="presOf" srcId="{3E59172E-9056-4864-B467-C67409057279}" destId="{ECE1B136-39E9-4FEF-99D9-53CA4CE227C0}" srcOrd="1" destOrd="0" presId="urn:microsoft.com/office/officeart/2005/8/layout/vList4"/>
    <dgm:cxn modelId="{18C73CE8-906B-482C-B929-0F56E3D3F200}" type="presOf" srcId="{539BC330-8555-4B38-8516-66FEF33C4E99}" destId="{6853B627-4DF3-4C33-80D6-FC8A3CD884A4}" srcOrd="1" destOrd="0" presId="urn:microsoft.com/office/officeart/2005/8/layout/vList4"/>
    <dgm:cxn modelId="{22F3DB1E-6BFD-42C4-80D7-3E01A4B42F41}" type="presOf" srcId="{B49D8C60-1135-4E24-8B38-26075FA0B63C}" destId="{97228EB3-63A1-484C-908F-0A651CBABD2A}" srcOrd="1" destOrd="0" presId="urn:microsoft.com/office/officeart/2005/8/layout/vList4"/>
    <dgm:cxn modelId="{18385C6F-06EA-486D-A8E1-8E816A7BC103}" srcId="{DB6FFB28-3284-47EC-974C-C8481A9C28DB}" destId="{3E59172E-9056-4864-B467-C67409057279}" srcOrd="1" destOrd="0" parTransId="{EA4E80FA-EB56-4412-A947-C939FF9DF187}" sibTransId="{E4F4E49D-4220-4424-A3E2-0A3CB540B7D7}"/>
    <dgm:cxn modelId="{164015DA-5F98-4BDC-A2FC-228E5F0FE7B4}" type="presOf" srcId="{DB6FFB28-3284-47EC-974C-C8481A9C28DB}" destId="{4BF09EC6-18AA-4C7C-9029-3D73C77BCA6A}" srcOrd="0" destOrd="0" presId="urn:microsoft.com/office/officeart/2005/8/layout/vList4"/>
    <dgm:cxn modelId="{4373D2B6-5C4E-4DB6-8F8A-9330578D8239}" srcId="{DB6FFB28-3284-47EC-974C-C8481A9C28DB}" destId="{64B26C47-7671-4BDB-B9EF-7620434CACD7}" srcOrd="2" destOrd="0" parTransId="{2872D6CB-E5CE-4EB7-A6E5-DC0F193E32A0}" sibTransId="{7CB82342-1069-42D7-835E-C3590F86E98B}"/>
    <dgm:cxn modelId="{19DABA3E-A66F-45B3-A7A9-F7B4732A2EE5}" srcId="{DB6FFB28-3284-47EC-974C-C8481A9C28DB}" destId="{B49D8C60-1135-4E24-8B38-26075FA0B63C}" srcOrd="0" destOrd="0" parTransId="{25CCD266-7767-493A-96E0-86A8021390E7}" sibTransId="{7D226AE3-3935-4F5A-92C6-CCD508FEE1BE}"/>
    <dgm:cxn modelId="{DAF55C0E-66F8-42B2-B13F-180237E4D519}" type="presOf" srcId="{64B26C47-7671-4BDB-B9EF-7620434CACD7}" destId="{9EF459B7-B8AF-45D5-AE92-BAAE13358396}" srcOrd="0" destOrd="0" presId="urn:microsoft.com/office/officeart/2005/8/layout/vList4"/>
    <dgm:cxn modelId="{AC43760C-69BB-4C2B-BDDD-D06EF6426242}" type="presOf" srcId="{B49D8C60-1135-4E24-8B38-26075FA0B63C}" destId="{72FA388A-D689-4331-AEC0-4F835E6BFD9F}" srcOrd="0" destOrd="0" presId="urn:microsoft.com/office/officeart/2005/8/layout/vList4"/>
    <dgm:cxn modelId="{9E24C9D5-FFC3-4695-BD90-2AB5091FEAA4}" srcId="{DB6FFB28-3284-47EC-974C-C8481A9C28DB}" destId="{539BC330-8555-4B38-8516-66FEF33C4E99}" srcOrd="3" destOrd="0" parTransId="{C601FE11-01B4-45C1-8D74-E4F7889EFA73}" sibTransId="{4813AFFF-1412-4D6E-9A92-9106A33C118A}"/>
    <dgm:cxn modelId="{951E2910-81B8-46C6-B5C9-941EB16BF2BE}" type="presOf" srcId="{539BC330-8555-4B38-8516-66FEF33C4E99}" destId="{DA414FA8-FB90-46DB-AE5E-E8D9CB00E5F2}" srcOrd="0" destOrd="0" presId="urn:microsoft.com/office/officeart/2005/8/layout/vList4"/>
    <dgm:cxn modelId="{C38FD644-EFF2-4FA4-81E1-26D202F8679C}" type="presOf" srcId="{3E59172E-9056-4864-B467-C67409057279}" destId="{89A1D694-18EF-4124-B058-EE6F5DFAC44F}" srcOrd="0" destOrd="0" presId="urn:microsoft.com/office/officeart/2005/8/layout/vList4"/>
    <dgm:cxn modelId="{7736F42F-8196-4C53-9F16-E08F59F1C624}" type="presOf" srcId="{64B26C47-7671-4BDB-B9EF-7620434CACD7}" destId="{BFDBB66E-E009-4BA1-9C6A-3E209F5F2825}" srcOrd="1" destOrd="0" presId="urn:microsoft.com/office/officeart/2005/8/layout/vList4"/>
    <dgm:cxn modelId="{80032E64-8E18-4115-BF75-E6F0EDD95128}" type="presParOf" srcId="{4BF09EC6-18AA-4C7C-9029-3D73C77BCA6A}" destId="{95D1582F-2745-41F4-9908-09AB179FBF6A}" srcOrd="0" destOrd="0" presId="urn:microsoft.com/office/officeart/2005/8/layout/vList4"/>
    <dgm:cxn modelId="{3C04825F-E858-460D-9BD7-EBB8554946B7}" type="presParOf" srcId="{95D1582F-2745-41F4-9908-09AB179FBF6A}" destId="{72FA388A-D689-4331-AEC0-4F835E6BFD9F}" srcOrd="0" destOrd="0" presId="urn:microsoft.com/office/officeart/2005/8/layout/vList4"/>
    <dgm:cxn modelId="{3DC43887-2F52-4F3E-A272-7C603540A0CB}" type="presParOf" srcId="{95D1582F-2745-41F4-9908-09AB179FBF6A}" destId="{A4741D0C-D412-4333-B844-6E6C4198E78F}" srcOrd="1" destOrd="0" presId="urn:microsoft.com/office/officeart/2005/8/layout/vList4"/>
    <dgm:cxn modelId="{97E922E7-260E-44CB-9766-9AB6132362B6}" type="presParOf" srcId="{95D1582F-2745-41F4-9908-09AB179FBF6A}" destId="{97228EB3-63A1-484C-908F-0A651CBABD2A}" srcOrd="2" destOrd="0" presId="urn:microsoft.com/office/officeart/2005/8/layout/vList4"/>
    <dgm:cxn modelId="{5FCB4BE5-8018-4AB8-9E3F-1B98E3D92FE3}" type="presParOf" srcId="{4BF09EC6-18AA-4C7C-9029-3D73C77BCA6A}" destId="{5F4591EC-DDEF-4210-8F89-9773AF4BE989}" srcOrd="1" destOrd="0" presId="urn:microsoft.com/office/officeart/2005/8/layout/vList4"/>
    <dgm:cxn modelId="{A00773E5-AAF6-4D1C-ADE7-04E3F19E4338}" type="presParOf" srcId="{4BF09EC6-18AA-4C7C-9029-3D73C77BCA6A}" destId="{AA09DDBD-9D89-4F7B-B8F0-768C75E299C9}" srcOrd="2" destOrd="0" presId="urn:microsoft.com/office/officeart/2005/8/layout/vList4"/>
    <dgm:cxn modelId="{9B17C636-EB46-40E7-8DA0-7D4DB712E187}" type="presParOf" srcId="{AA09DDBD-9D89-4F7B-B8F0-768C75E299C9}" destId="{89A1D694-18EF-4124-B058-EE6F5DFAC44F}" srcOrd="0" destOrd="0" presId="urn:microsoft.com/office/officeart/2005/8/layout/vList4"/>
    <dgm:cxn modelId="{89E0B007-7186-4869-A31D-13C2BE3092AF}" type="presParOf" srcId="{AA09DDBD-9D89-4F7B-B8F0-768C75E299C9}" destId="{09AF829C-114A-4B29-82AC-F8A368296710}" srcOrd="1" destOrd="0" presId="urn:microsoft.com/office/officeart/2005/8/layout/vList4"/>
    <dgm:cxn modelId="{B76EF42C-6E76-4BB4-8C8B-D30289335E7F}" type="presParOf" srcId="{AA09DDBD-9D89-4F7B-B8F0-768C75E299C9}" destId="{ECE1B136-39E9-4FEF-99D9-53CA4CE227C0}" srcOrd="2" destOrd="0" presId="urn:microsoft.com/office/officeart/2005/8/layout/vList4"/>
    <dgm:cxn modelId="{2797A67E-0ACF-49BF-89C3-7F12247EE290}" type="presParOf" srcId="{4BF09EC6-18AA-4C7C-9029-3D73C77BCA6A}" destId="{2517AF3C-FC02-43B2-95D8-11A8370ECA4D}" srcOrd="3" destOrd="0" presId="urn:microsoft.com/office/officeart/2005/8/layout/vList4"/>
    <dgm:cxn modelId="{89663C2A-E558-4B64-B905-07BD8B12C1F9}" type="presParOf" srcId="{4BF09EC6-18AA-4C7C-9029-3D73C77BCA6A}" destId="{5B4AC166-ABD4-4C88-BBE7-3DD65CCDB6F2}" srcOrd="4" destOrd="0" presId="urn:microsoft.com/office/officeart/2005/8/layout/vList4"/>
    <dgm:cxn modelId="{57D9E7F9-ED25-472E-8803-E5485C02946A}" type="presParOf" srcId="{5B4AC166-ABD4-4C88-BBE7-3DD65CCDB6F2}" destId="{9EF459B7-B8AF-45D5-AE92-BAAE13358396}" srcOrd="0" destOrd="0" presId="urn:microsoft.com/office/officeart/2005/8/layout/vList4"/>
    <dgm:cxn modelId="{7CB801FA-4650-4443-9A1C-C0BBB291BFEF}" type="presParOf" srcId="{5B4AC166-ABD4-4C88-BBE7-3DD65CCDB6F2}" destId="{854A647E-6BAA-4936-9A46-34FCC7C84CAA}" srcOrd="1" destOrd="0" presId="urn:microsoft.com/office/officeart/2005/8/layout/vList4"/>
    <dgm:cxn modelId="{D81BD5B9-8F02-4E9D-A703-FAB5D7969426}" type="presParOf" srcId="{5B4AC166-ABD4-4C88-BBE7-3DD65CCDB6F2}" destId="{BFDBB66E-E009-4BA1-9C6A-3E209F5F2825}" srcOrd="2" destOrd="0" presId="urn:microsoft.com/office/officeart/2005/8/layout/vList4"/>
    <dgm:cxn modelId="{493092E9-05CE-4597-BFEF-FC2787209C17}" type="presParOf" srcId="{4BF09EC6-18AA-4C7C-9029-3D73C77BCA6A}" destId="{6DCD2A44-FC05-4B23-840C-BC0A4F153E9F}" srcOrd="5" destOrd="0" presId="urn:microsoft.com/office/officeart/2005/8/layout/vList4"/>
    <dgm:cxn modelId="{21514ED9-1C51-4259-B1EE-908372194FFE}" type="presParOf" srcId="{4BF09EC6-18AA-4C7C-9029-3D73C77BCA6A}" destId="{F272F78B-B1DB-4CA3-805A-226E5FA583EC}" srcOrd="6" destOrd="0" presId="urn:microsoft.com/office/officeart/2005/8/layout/vList4"/>
    <dgm:cxn modelId="{BF60652B-FBCA-4119-B605-BDEEB7DA7F7D}" type="presParOf" srcId="{F272F78B-B1DB-4CA3-805A-226E5FA583EC}" destId="{DA414FA8-FB90-46DB-AE5E-E8D9CB00E5F2}" srcOrd="0" destOrd="0" presId="urn:microsoft.com/office/officeart/2005/8/layout/vList4"/>
    <dgm:cxn modelId="{3687F046-486F-449E-A15B-A0546AD48152}" type="presParOf" srcId="{F272F78B-B1DB-4CA3-805A-226E5FA583EC}" destId="{2B361AD3-12AF-4567-814D-F4A3EED26479}" srcOrd="1" destOrd="0" presId="urn:microsoft.com/office/officeart/2005/8/layout/vList4"/>
    <dgm:cxn modelId="{CCB44676-8B1B-435D-8E44-8F17264EFC84}" type="presParOf" srcId="{F272F78B-B1DB-4CA3-805A-226E5FA583EC}" destId="{6853B627-4DF3-4C33-80D6-FC8A3CD884A4}" srcOrd="2" destOrd="0" presId="urn:microsoft.com/office/officeart/2005/8/layout/vList4"/>
  </dgm:cxnLst>
  <dgm:bg/>
  <dgm:whole>
    <a:ln>
      <a:noFill/>
      <a:miter lim="800000"/>
    </a:ln>
  </dgm:whole>
  <dgm:extLst>
    <a:ext uri="http://schemas.microsoft.com/office/drawing/2008/diagram"/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6087E30-C18F-47EB-8CC3-C8E307F09996}" type="doc">
      <dgm:prSet loTypeId="urn:microsoft.com/office/officeart/2005/8/layout/vList4" loCatId="list" qsTypeId="urn:microsoft.com/office/officeart/2005/8/quickstyle/simple1#3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DB96C1C8-26DA-437D-A4CB-5A2C048F4622}">
      <dgm:prSet/>
      <dgm:spPr/>
      <dgm:t>
        <a:bodyPr/>
        <a:lstStyle/>
        <a:p>
          <a:pPr rtl="0"/>
          <a:r>
            <a:rPr kumimoji="1" lang="ru-RU" dirty="0" smtClean="0">
              <a:latin typeface="+mn-lt"/>
              <a:cs typeface="Arial" pitchFamily="34" charset="0"/>
            </a:rPr>
            <a:t>Электронный паспорт пользователя и мероприятия (личный кабинет)</a:t>
          </a:r>
          <a:endParaRPr lang="ru-RU" dirty="0">
            <a:latin typeface="+mn-lt"/>
            <a:cs typeface="Arial" pitchFamily="34" charset="0"/>
          </a:endParaRPr>
        </a:p>
      </dgm:t>
    </dgm:pt>
    <dgm:pt modelId="{2388722B-373B-4185-8B6F-BA79AB37D089}" type="parTrans" cxnId="{48A98A7D-155D-425F-A2A2-01E5C4BDFDCD}">
      <dgm:prSet/>
      <dgm:spPr/>
      <dgm:t>
        <a:bodyPr/>
        <a:lstStyle/>
        <a:p>
          <a:endParaRPr lang="ru-RU"/>
        </a:p>
      </dgm:t>
    </dgm:pt>
    <dgm:pt modelId="{B1421C42-FE7D-46C1-A427-5ED2FE40F243}" type="sibTrans" cxnId="{48A98A7D-155D-425F-A2A2-01E5C4BDFDCD}">
      <dgm:prSet/>
      <dgm:spPr/>
      <dgm:t>
        <a:bodyPr/>
        <a:lstStyle/>
        <a:p>
          <a:endParaRPr lang="ru-RU"/>
        </a:p>
      </dgm:t>
    </dgm:pt>
    <dgm:pt modelId="{E8FCA0BD-16F1-4FEC-8147-1870699C34CA}">
      <dgm:prSet/>
      <dgm:spPr/>
      <dgm:t>
        <a:bodyPr/>
        <a:lstStyle/>
        <a:p>
          <a:pPr rtl="0"/>
          <a:r>
            <a:rPr kumimoji="1" lang="ru-RU" dirty="0" smtClean="0">
              <a:latin typeface="+mn-lt"/>
              <a:cs typeface="Arial" pitchFamily="34" charset="0"/>
            </a:rPr>
            <a:t>Календарь мероприятий</a:t>
          </a:r>
          <a:endParaRPr lang="ru-RU" dirty="0">
            <a:latin typeface="+mn-lt"/>
            <a:cs typeface="Arial" pitchFamily="34" charset="0"/>
          </a:endParaRPr>
        </a:p>
      </dgm:t>
    </dgm:pt>
    <dgm:pt modelId="{514182E1-790F-4381-86C2-27E55BE4417E}" type="parTrans" cxnId="{8241DD61-C0B7-4B69-BAC7-33648729F4DB}">
      <dgm:prSet/>
      <dgm:spPr/>
      <dgm:t>
        <a:bodyPr/>
        <a:lstStyle/>
        <a:p>
          <a:endParaRPr lang="ru-RU"/>
        </a:p>
      </dgm:t>
    </dgm:pt>
    <dgm:pt modelId="{ED78F129-EB08-413F-916B-CFDA813B0088}" type="sibTrans" cxnId="{8241DD61-C0B7-4B69-BAC7-33648729F4DB}">
      <dgm:prSet/>
      <dgm:spPr/>
      <dgm:t>
        <a:bodyPr/>
        <a:lstStyle/>
        <a:p>
          <a:endParaRPr lang="ru-RU"/>
        </a:p>
      </dgm:t>
    </dgm:pt>
    <dgm:pt modelId="{C61FF960-78C3-4AEE-A5BD-A1B659F9F824}">
      <dgm:prSet/>
      <dgm:spPr/>
      <dgm:t>
        <a:bodyPr/>
        <a:lstStyle/>
        <a:p>
          <a:pPr rtl="0"/>
          <a:r>
            <a:rPr kumimoji="1" lang="ru-RU" dirty="0" smtClean="0">
              <a:latin typeface="+mn-lt"/>
              <a:cs typeface="Arial" pitchFamily="34" charset="0"/>
            </a:rPr>
            <a:t>Подсчет рейтинга (оценка частоты посещения участниками мероприятий, оценка рейтинга среди общего количества мероприятий и среди категорий мероприятий)</a:t>
          </a:r>
          <a:endParaRPr lang="ru-RU" dirty="0">
            <a:latin typeface="+mn-lt"/>
            <a:cs typeface="Arial" pitchFamily="34" charset="0"/>
          </a:endParaRPr>
        </a:p>
      </dgm:t>
    </dgm:pt>
    <dgm:pt modelId="{88F90A81-10B5-48CC-847F-791E4D3670B5}" type="parTrans" cxnId="{21FA0A91-27AD-4F86-9417-5E7E29CA19C4}">
      <dgm:prSet/>
      <dgm:spPr/>
      <dgm:t>
        <a:bodyPr/>
        <a:lstStyle/>
        <a:p>
          <a:endParaRPr lang="ru-RU"/>
        </a:p>
      </dgm:t>
    </dgm:pt>
    <dgm:pt modelId="{6153FECC-1886-4F9D-BF71-D31E70CDD262}" type="sibTrans" cxnId="{21FA0A91-27AD-4F86-9417-5E7E29CA19C4}">
      <dgm:prSet/>
      <dgm:spPr/>
      <dgm:t>
        <a:bodyPr/>
        <a:lstStyle/>
        <a:p>
          <a:endParaRPr lang="ru-RU"/>
        </a:p>
      </dgm:t>
    </dgm:pt>
    <dgm:pt modelId="{DABFCDDC-0F0E-4BE5-B5E2-2D9C617E38E1}">
      <dgm:prSet/>
      <dgm:spPr/>
      <dgm:t>
        <a:bodyPr/>
        <a:lstStyle/>
        <a:p>
          <a:pPr rtl="0"/>
          <a:r>
            <a:rPr kumimoji="1" lang="ru-RU" dirty="0" smtClean="0">
              <a:latin typeface="+mn-lt"/>
              <a:cs typeface="Arial" pitchFamily="34" charset="0"/>
            </a:rPr>
            <a:t>Автоматизированное оформление заявок на участие в мероприятии, создание отчетов о проведенных мероприятиях</a:t>
          </a:r>
          <a:endParaRPr lang="ru-RU" dirty="0">
            <a:latin typeface="+mn-lt"/>
            <a:cs typeface="Arial" pitchFamily="34" charset="0"/>
          </a:endParaRPr>
        </a:p>
      </dgm:t>
    </dgm:pt>
    <dgm:pt modelId="{46D4A4DF-86F5-4EDC-8565-65FF06793086}" type="parTrans" cxnId="{59A87745-34B5-436A-990F-87A7D7433E5C}">
      <dgm:prSet/>
      <dgm:spPr/>
      <dgm:t>
        <a:bodyPr/>
        <a:lstStyle/>
        <a:p>
          <a:endParaRPr lang="ru-RU"/>
        </a:p>
      </dgm:t>
    </dgm:pt>
    <dgm:pt modelId="{473ABADF-A3A6-4321-82B7-EEFE63C75163}" type="sibTrans" cxnId="{59A87745-34B5-436A-990F-87A7D7433E5C}">
      <dgm:prSet/>
      <dgm:spPr/>
      <dgm:t>
        <a:bodyPr/>
        <a:lstStyle/>
        <a:p>
          <a:endParaRPr lang="ru-RU"/>
        </a:p>
      </dgm:t>
    </dgm:pt>
    <dgm:pt modelId="{C6CF927F-D9A9-4445-9087-06778280F493}">
      <dgm:prSet/>
      <dgm:spPr/>
      <dgm:t>
        <a:bodyPr/>
        <a:lstStyle/>
        <a:p>
          <a:pPr rtl="0"/>
          <a:r>
            <a:rPr kumimoji="1" lang="ru-RU" dirty="0" smtClean="0">
              <a:latin typeface="+mn-lt"/>
              <a:cs typeface="Arial" pitchFamily="34" charset="0"/>
            </a:rPr>
            <a:t>Сбор, хранение данных и электронный документооборот</a:t>
          </a:r>
          <a:endParaRPr lang="ru-RU" dirty="0">
            <a:latin typeface="+mn-lt"/>
            <a:cs typeface="Arial" pitchFamily="34" charset="0"/>
          </a:endParaRPr>
        </a:p>
      </dgm:t>
    </dgm:pt>
    <dgm:pt modelId="{EE8CF18C-F966-42DE-9DC0-0F3620EDD742}" type="parTrans" cxnId="{90A34652-4142-4F66-A4E1-D07737B3C53B}">
      <dgm:prSet/>
      <dgm:spPr/>
      <dgm:t>
        <a:bodyPr/>
        <a:lstStyle/>
        <a:p>
          <a:endParaRPr lang="ru-RU"/>
        </a:p>
      </dgm:t>
    </dgm:pt>
    <dgm:pt modelId="{080586B3-8F1A-41D7-B7E4-4F52CB6B06B8}" type="sibTrans" cxnId="{90A34652-4142-4F66-A4E1-D07737B3C53B}">
      <dgm:prSet/>
      <dgm:spPr/>
      <dgm:t>
        <a:bodyPr/>
        <a:lstStyle/>
        <a:p>
          <a:endParaRPr lang="ru-RU"/>
        </a:p>
      </dgm:t>
    </dgm:pt>
    <dgm:pt modelId="{DAFBF77B-8834-466D-B244-32FAFFBE7508}" type="pres">
      <dgm:prSet presAssocID="{46087E30-C18F-47EB-8CC3-C8E307F0999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9F1AED-A8EB-4E31-943C-A7E745047684}" type="pres">
      <dgm:prSet presAssocID="{DB96C1C8-26DA-437D-A4CB-5A2C048F4622}" presName="comp" presStyleCnt="0"/>
      <dgm:spPr/>
      <dgm:t>
        <a:bodyPr/>
        <a:lstStyle/>
        <a:p>
          <a:endParaRPr lang="ru-RU"/>
        </a:p>
      </dgm:t>
    </dgm:pt>
    <dgm:pt modelId="{6F7CCF90-A9CC-4200-A23B-9FB394B13E3F}" type="pres">
      <dgm:prSet presAssocID="{DB96C1C8-26DA-437D-A4CB-5A2C048F4622}" presName="box" presStyleLbl="node1" presStyleIdx="0" presStyleCnt="5"/>
      <dgm:spPr/>
      <dgm:t>
        <a:bodyPr/>
        <a:lstStyle/>
        <a:p>
          <a:endParaRPr lang="ru-RU"/>
        </a:p>
      </dgm:t>
    </dgm:pt>
    <dgm:pt modelId="{6C17ECF4-1F5E-46DB-9637-9B00676B4638}" type="pres">
      <dgm:prSet presAssocID="{DB96C1C8-26DA-437D-A4CB-5A2C048F4622}" presName="img" presStyleLbl="fgImgPlace1" presStyleIdx="0" presStyleCnt="5" custScaleX="68206" custLinFactNeighborX="-5706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28EC3767-36C6-484C-A06D-909CC47E7AED}" type="pres">
      <dgm:prSet presAssocID="{DB96C1C8-26DA-437D-A4CB-5A2C048F4622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0C5A08-25BD-456D-973C-129FA83E10E8}" type="pres">
      <dgm:prSet presAssocID="{B1421C42-FE7D-46C1-A427-5ED2FE40F243}" presName="spacer" presStyleCnt="0"/>
      <dgm:spPr/>
      <dgm:t>
        <a:bodyPr/>
        <a:lstStyle/>
        <a:p>
          <a:endParaRPr lang="ru-RU"/>
        </a:p>
      </dgm:t>
    </dgm:pt>
    <dgm:pt modelId="{E872EA0D-2A3B-4BBB-98C1-F2A88D8F1D2C}" type="pres">
      <dgm:prSet presAssocID="{E8FCA0BD-16F1-4FEC-8147-1870699C34CA}" presName="comp" presStyleCnt="0"/>
      <dgm:spPr/>
      <dgm:t>
        <a:bodyPr/>
        <a:lstStyle/>
        <a:p>
          <a:endParaRPr lang="ru-RU"/>
        </a:p>
      </dgm:t>
    </dgm:pt>
    <dgm:pt modelId="{82FBBEF6-6342-4BB7-A531-24288777ED20}" type="pres">
      <dgm:prSet presAssocID="{E8FCA0BD-16F1-4FEC-8147-1870699C34CA}" presName="box" presStyleLbl="node1" presStyleIdx="1" presStyleCnt="5"/>
      <dgm:spPr/>
      <dgm:t>
        <a:bodyPr/>
        <a:lstStyle/>
        <a:p>
          <a:endParaRPr lang="ru-RU"/>
        </a:p>
      </dgm:t>
    </dgm:pt>
    <dgm:pt modelId="{D45D72C9-BC69-4931-AEE9-6D511BEB83F7}" type="pres">
      <dgm:prSet presAssocID="{E8FCA0BD-16F1-4FEC-8147-1870699C34CA}" presName="img" presStyleLbl="fgImgPlace1" presStyleIdx="1" presStyleCnt="5" custScaleX="68206" custLinFactNeighborX="-5706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45B1E504-EABC-46FC-8AC3-AC11BF387777}" type="pres">
      <dgm:prSet presAssocID="{E8FCA0BD-16F1-4FEC-8147-1870699C34CA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39FBD6-C51E-458F-B7D2-C2E7CD5DE08E}" type="pres">
      <dgm:prSet presAssocID="{ED78F129-EB08-413F-916B-CFDA813B0088}" presName="spacer" presStyleCnt="0"/>
      <dgm:spPr/>
      <dgm:t>
        <a:bodyPr/>
        <a:lstStyle/>
        <a:p>
          <a:endParaRPr lang="ru-RU"/>
        </a:p>
      </dgm:t>
    </dgm:pt>
    <dgm:pt modelId="{8C3C2445-86FB-4CED-9C92-EF07978E58BA}" type="pres">
      <dgm:prSet presAssocID="{C61FF960-78C3-4AEE-A5BD-A1B659F9F824}" presName="comp" presStyleCnt="0"/>
      <dgm:spPr/>
      <dgm:t>
        <a:bodyPr/>
        <a:lstStyle/>
        <a:p>
          <a:endParaRPr lang="ru-RU"/>
        </a:p>
      </dgm:t>
    </dgm:pt>
    <dgm:pt modelId="{179D713F-1588-403F-BD72-C2B6A1FFC9B5}" type="pres">
      <dgm:prSet presAssocID="{C61FF960-78C3-4AEE-A5BD-A1B659F9F824}" presName="box" presStyleLbl="node1" presStyleIdx="2" presStyleCnt="5"/>
      <dgm:spPr/>
      <dgm:t>
        <a:bodyPr/>
        <a:lstStyle/>
        <a:p>
          <a:endParaRPr lang="ru-RU"/>
        </a:p>
      </dgm:t>
    </dgm:pt>
    <dgm:pt modelId="{5B9BED43-F55B-4B96-85CD-5E06E6610040}" type="pres">
      <dgm:prSet presAssocID="{C61FF960-78C3-4AEE-A5BD-A1B659F9F824}" presName="img" presStyleLbl="fgImgPlace1" presStyleIdx="2" presStyleCnt="5" custScaleX="68206" custLinFactNeighborX="-5706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E99E4928-9201-439D-ABD7-CC3B1E200641}" type="pres">
      <dgm:prSet presAssocID="{C61FF960-78C3-4AEE-A5BD-A1B659F9F824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42621F-D6FA-4E58-B293-7CE0F9679034}" type="pres">
      <dgm:prSet presAssocID="{6153FECC-1886-4F9D-BF71-D31E70CDD262}" presName="spacer" presStyleCnt="0"/>
      <dgm:spPr/>
      <dgm:t>
        <a:bodyPr/>
        <a:lstStyle/>
        <a:p>
          <a:endParaRPr lang="ru-RU"/>
        </a:p>
      </dgm:t>
    </dgm:pt>
    <dgm:pt modelId="{C1A2B87F-7EC6-44FC-9F67-4EF2A238932F}" type="pres">
      <dgm:prSet presAssocID="{DABFCDDC-0F0E-4BE5-B5E2-2D9C617E38E1}" presName="comp" presStyleCnt="0"/>
      <dgm:spPr/>
      <dgm:t>
        <a:bodyPr/>
        <a:lstStyle/>
        <a:p>
          <a:endParaRPr lang="ru-RU"/>
        </a:p>
      </dgm:t>
    </dgm:pt>
    <dgm:pt modelId="{9BD13327-43F6-4E57-8786-28308487505A}" type="pres">
      <dgm:prSet presAssocID="{DABFCDDC-0F0E-4BE5-B5E2-2D9C617E38E1}" presName="box" presStyleLbl="node1" presStyleIdx="3" presStyleCnt="5"/>
      <dgm:spPr/>
      <dgm:t>
        <a:bodyPr/>
        <a:lstStyle/>
        <a:p>
          <a:endParaRPr lang="ru-RU"/>
        </a:p>
      </dgm:t>
    </dgm:pt>
    <dgm:pt modelId="{FE820C33-52E7-4BC7-AD2A-B75B419BD921}" type="pres">
      <dgm:prSet presAssocID="{DABFCDDC-0F0E-4BE5-B5E2-2D9C617E38E1}" presName="img" presStyleLbl="fgImgPlace1" presStyleIdx="3" presStyleCnt="5" custScaleX="68206" custLinFactNeighborX="-5706"/>
      <dgm:spPr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16F7BC85-F40C-4595-952B-2B1DCAF7B0BA}" type="pres">
      <dgm:prSet presAssocID="{DABFCDDC-0F0E-4BE5-B5E2-2D9C617E38E1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D757BD-968E-46F4-877F-707ED2E044DA}" type="pres">
      <dgm:prSet presAssocID="{473ABADF-A3A6-4321-82B7-EEFE63C75163}" presName="spacer" presStyleCnt="0"/>
      <dgm:spPr/>
      <dgm:t>
        <a:bodyPr/>
        <a:lstStyle/>
        <a:p>
          <a:endParaRPr lang="ru-RU"/>
        </a:p>
      </dgm:t>
    </dgm:pt>
    <dgm:pt modelId="{0DBB92A9-424F-43F1-AB9C-0A8494E2D44B}" type="pres">
      <dgm:prSet presAssocID="{C6CF927F-D9A9-4445-9087-06778280F493}" presName="comp" presStyleCnt="0"/>
      <dgm:spPr/>
      <dgm:t>
        <a:bodyPr/>
        <a:lstStyle/>
        <a:p>
          <a:endParaRPr lang="ru-RU"/>
        </a:p>
      </dgm:t>
    </dgm:pt>
    <dgm:pt modelId="{53233D8B-02A0-410F-A423-1AEDD2D5C6F5}" type="pres">
      <dgm:prSet presAssocID="{C6CF927F-D9A9-4445-9087-06778280F493}" presName="box" presStyleLbl="node1" presStyleIdx="4" presStyleCnt="5"/>
      <dgm:spPr/>
      <dgm:t>
        <a:bodyPr/>
        <a:lstStyle/>
        <a:p>
          <a:endParaRPr lang="ru-RU"/>
        </a:p>
      </dgm:t>
    </dgm:pt>
    <dgm:pt modelId="{7FDD8B05-8457-434C-B4FB-E3EABF3B0FC7}" type="pres">
      <dgm:prSet presAssocID="{C6CF927F-D9A9-4445-9087-06778280F493}" presName="img" presStyleLbl="fgImgPlace1" presStyleIdx="4" presStyleCnt="5" custScaleX="68206" custLinFactNeighborX="-5706"/>
      <dgm:spPr>
        <a:blipFill rotWithShape="0">
          <a:blip xmlns:r="http://schemas.openxmlformats.org/officeDocument/2006/relationships" r:embed="rId5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1C47BE7D-FC17-47DA-957A-E86350497267}" type="pres">
      <dgm:prSet presAssocID="{C6CF927F-D9A9-4445-9087-06778280F493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A98A7D-155D-425F-A2A2-01E5C4BDFDCD}" srcId="{46087E30-C18F-47EB-8CC3-C8E307F09996}" destId="{DB96C1C8-26DA-437D-A4CB-5A2C048F4622}" srcOrd="0" destOrd="0" parTransId="{2388722B-373B-4185-8B6F-BA79AB37D089}" sibTransId="{B1421C42-FE7D-46C1-A427-5ED2FE40F243}"/>
    <dgm:cxn modelId="{C89F541F-2D1B-4D2E-9299-0EB3D31844F4}" type="presOf" srcId="{46087E30-C18F-47EB-8CC3-C8E307F09996}" destId="{DAFBF77B-8834-466D-B244-32FAFFBE7508}" srcOrd="0" destOrd="0" presId="urn:microsoft.com/office/officeart/2005/8/layout/vList4"/>
    <dgm:cxn modelId="{59A87745-34B5-436A-990F-87A7D7433E5C}" srcId="{46087E30-C18F-47EB-8CC3-C8E307F09996}" destId="{DABFCDDC-0F0E-4BE5-B5E2-2D9C617E38E1}" srcOrd="3" destOrd="0" parTransId="{46D4A4DF-86F5-4EDC-8565-65FF06793086}" sibTransId="{473ABADF-A3A6-4321-82B7-EEFE63C75163}"/>
    <dgm:cxn modelId="{366B239C-A406-4806-868F-94B229FFF14E}" type="presOf" srcId="{C6CF927F-D9A9-4445-9087-06778280F493}" destId="{1C47BE7D-FC17-47DA-957A-E86350497267}" srcOrd="1" destOrd="0" presId="urn:microsoft.com/office/officeart/2005/8/layout/vList4"/>
    <dgm:cxn modelId="{044472D7-5AB6-4086-961B-4F3B7B018F6B}" type="presOf" srcId="{C6CF927F-D9A9-4445-9087-06778280F493}" destId="{53233D8B-02A0-410F-A423-1AEDD2D5C6F5}" srcOrd="0" destOrd="0" presId="urn:microsoft.com/office/officeart/2005/8/layout/vList4"/>
    <dgm:cxn modelId="{0F2A1E4E-1DD3-44FF-94DE-A824645E73DF}" type="presOf" srcId="{C61FF960-78C3-4AEE-A5BD-A1B659F9F824}" destId="{179D713F-1588-403F-BD72-C2B6A1FFC9B5}" srcOrd="0" destOrd="0" presId="urn:microsoft.com/office/officeart/2005/8/layout/vList4"/>
    <dgm:cxn modelId="{8241DD61-C0B7-4B69-BAC7-33648729F4DB}" srcId="{46087E30-C18F-47EB-8CC3-C8E307F09996}" destId="{E8FCA0BD-16F1-4FEC-8147-1870699C34CA}" srcOrd="1" destOrd="0" parTransId="{514182E1-790F-4381-86C2-27E55BE4417E}" sibTransId="{ED78F129-EB08-413F-916B-CFDA813B0088}"/>
    <dgm:cxn modelId="{EA0BD914-4D6F-4B9B-BF89-174B4E9F69B1}" type="presOf" srcId="{DABFCDDC-0F0E-4BE5-B5E2-2D9C617E38E1}" destId="{9BD13327-43F6-4E57-8786-28308487505A}" srcOrd="0" destOrd="0" presId="urn:microsoft.com/office/officeart/2005/8/layout/vList4"/>
    <dgm:cxn modelId="{21FA0A91-27AD-4F86-9417-5E7E29CA19C4}" srcId="{46087E30-C18F-47EB-8CC3-C8E307F09996}" destId="{C61FF960-78C3-4AEE-A5BD-A1B659F9F824}" srcOrd="2" destOrd="0" parTransId="{88F90A81-10B5-48CC-847F-791E4D3670B5}" sibTransId="{6153FECC-1886-4F9D-BF71-D31E70CDD262}"/>
    <dgm:cxn modelId="{D46C11DA-98B7-400C-B65C-14FD3BDF1223}" type="presOf" srcId="{E8FCA0BD-16F1-4FEC-8147-1870699C34CA}" destId="{45B1E504-EABC-46FC-8AC3-AC11BF387777}" srcOrd="1" destOrd="0" presId="urn:microsoft.com/office/officeart/2005/8/layout/vList4"/>
    <dgm:cxn modelId="{9A2BE94E-4DF8-4AD8-9BDC-3433F5E659DA}" type="presOf" srcId="{E8FCA0BD-16F1-4FEC-8147-1870699C34CA}" destId="{82FBBEF6-6342-4BB7-A531-24288777ED20}" srcOrd="0" destOrd="0" presId="urn:microsoft.com/office/officeart/2005/8/layout/vList4"/>
    <dgm:cxn modelId="{49552951-B384-4E1A-AF44-7B7E7125C95C}" type="presOf" srcId="{C61FF960-78C3-4AEE-A5BD-A1B659F9F824}" destId="{E99E4928-9201-439D-ABD7-CC3B1E200641}" srcOrd="1" destOrd="0" presId="urn:microsoft.com/office/officeart/2005/8/layout/vList4"/>
    <dgm:cxn modelId="{674D3761-06EB-4F79-BFEF-302DB75518CE}" type="presOf" srcId="{DB96C1C8-26DA-437D-A4CB-5A2C048F4622}" destId="{6F7CCF90-A9CC-4200-A23B-9FB394B13E3F}" srcOrd="0" destOrd="0" presId="urn:microsoft.com/office/officeart/2005/8/layout/vList4"/>
    <dgm:cxn modelId="{B33C09DD-5A1F-43CF-9286-98B7C85108CA}" type="presOf" srcId="{DABFCDDC-0F0E-4BE5-B5E2-2D9C617E38E1}" destId="{16F7BC85-F40C-4595-952B-2B1DCAF7B0BA}" srcOrd="1" destOrd="0" presId="urn:microsoft.com/office/officeart/2005/8/layout/vList4"/>
    <dgm:cxn modelId="{26F62245-9C50-4A7D-9BE6-0099EAF37730}" type="presOf" srcId="{DB96C1C8-26DA-437D-A4CB-5A2C048F4622}" destId="{28EC3767-36C6-484C-A06D-909CC47E7AED}" srcOrd="1" destOrd="0" presId="urn:microsoft.com/office/officeart/2005/8/layout/vList4"/>
    <dgm:cxn modelId="{90A34652-4142-4F66-A4E1-D07737B3C53B}" srcId="{46087E30-C18F-47EB-8CC3-C8E307F09996}" destId="{C6CF927F-D9A9-4445-9087-06778280F493}" srcOrd="4" destOrd="0" parTransId="{EE8CF18C-F966-42DE-9DC0-0F3620EDD742}" sibTransId="{080586B3-8F1A-41D7-B7E4-4F52CB6B06B8}"/>
    <dgm:cxn modelId="{9435F79C-169D-4DF2-844E-4A8CA61DFD7D}" type="presParOf" srcId="{DAFBF77B-8834-466D-B244-32FAFFBE7508}" destId="{D99F1AED-A8EB-4E31-943C-A7E745047684}" srcOrd="0" destOrd="0" presId="urn:microsoft.com/office/officeart/2005/8/layout/vList4"/>
    <dgm:cxn modelId="{D3BCABD8-AF57-4833-B39A-E24E71C4BF16}" type="presParOf" srcId="{D99F1AED-A8EB-4E31-943C-A7E745047684}" destId="{6F7CCF90-A9CC-4200-A23B-9FB394B13E3F}" srcOrd="0" destOrd="0" presId="urn:microsoft.com/office/officeart/2005/8/layout/vList4"/>
    <dgm:cxn modelId="{172ADD1D-A7E9-4348-8B26-D0115FE85FF5}" type="presParOf" srcId="{D99F1AED-A8EB-4E31-943C-A7E745047684}" destId="{6C17ECF4-1F5E-46DB-9637-9B00676B4638}" srcOrd="1" destOrd="0" presId="urn:microsoft.com/office/officeart/2005/8/layout/vList4"/>
    <dgm:cxn modelId="{5330049E-588F-4254-BFE9-4D80948AC4E9}" type="presParOf" srcId="{D99F1AED-A8EB-4E31-943C-A7E745047684}" destId="{28EC3767-36C6-484C-A06D-909CC47E7AED}" srcOrd="2" destOrd="0" presId="urn:microsoft.com/office/officeart/2005/8/layout/vList4"/>
    <dgm:cxn modelId="{3DC4BEE1-E6CE-444A-BA36-4505D8C48971}" type="presParOf" srcId="{DAFBF77B-8834-466D-B244-32FAFFBE7508}" destId="{310C5A08-25BD-456D-973C-129FA83E10E8}" srcOrd="1" destOrd="0" presId="urn:microsoft.com/office/officeart/2005/8/layout/vList4"/>
    <dgm:cxn modelId="{3CA2D15D-90EA-4F35-84EE-C8D08720CE56}" type="presParOf" srcId="{DAFBF77B-8834-466D-B244-32FAFFBE7508}" destId="{E872EA0D-2A3B-4BBB-98C1-F2A88D8F1D2C}" srcOrd="2" destOrd="0" presId="urn:microsoft.com/office/officeart/2005/8/layout/vList4"/>
    <dgm:cxn modelId="{5274E59D-B3C1-40F3-9664-281AAC748948}" type="presParOf" srcId="{E872EA0D-2A3B-4BBB-98C1-F2A88D8F1D2C}" destId="{82FBBEF6-6342-4BB7-A531-24288777ED20}" srcOrd="0" destOrd="0" presId="urn:microsoft.com/office/officeart/2005/8/layout/vList4"/>
    <dgm:cxn modelId="{F1EA3A34-6616-47DD-B348-04ACD5A22E85}" type="presParOf" srcId="{E872EA0D-2A3B-4BBB-98C1-F2A88D8F1D2C}" destId="{D45D72C9-BC69-4931-AEE9-6D511BEB83F7}" srcOrd="1" destOrd="0" presId="urn:microsoft.com/office/officeart/2005/8/layout/vList4"/>
    <dgm:cxn modelId="{39DEF4FF-6188-47E2-A38B-635C0A6B2F9F}" type="presParOf" srcId="{E872EA0D-2A3B-4BBB-98C1-F2A88D8F1D2C}" destId="{45B1E504-EABC-46FC-8AC3-AC11BF387777}" srcOrd="2" destOrd="0" presId="urn:microsoft.com/office/officeart/2005/8/layout/vList4"/>
    <dgm:cxn modelId="{E05FEA2A-321D-41F3-8044-35736F147755}" type="presParOf" srcId="{DAFBF77B-8834-466D-B244-32FAFFBE7508}" destId="{5939FBD6-C51E-458F-B7D2-C2E7CD5DE08E}" srcOrd="3" destOrd="0" presId="urn:microsoft.com/office/officeart/2005/8/layout/vList4"/>
    <dgm:cxn modelId="{ACA007CF-6DCC-4FC3-A92C-07414D125426}" type="presParOf" srcId="{DAFBF77B-8834-466D-B244-32FAFFBE7508}" destId="{8C3C2445-86FB-4CED-9C92-EF07978E58BA}" srcOrd="4" destOrd="0" presId="urn:microsoft.com/office/officeart/2005/8/layout/vList4"/>
    <dgm:cxn modelId="{758A6E56-1C5B-4750-9B14-872F777AF383}" type="presParOf" srcId="{8C3C2445-86FB-4CED-9C92-EF07978E58BA}" destId="{179D713F-1588-403F-BD72-C2B6A1FFC9B5}" srcOrd="0" destOrd="0" presId="urn:microsoft.com/office/officeart/2005/8/layout/vList4"/>
    <dgm:cxn modelId="{04B8C250-55E6-4B36-A97C-D2374BF75D26}" type="presParOf" srcId="{8C3C2445-86FB-4CED-9C92-EF07978E58BA}" destId="{5B9BED43-F55B-4B96-85CD-5E06E6610040}" srcOrd="1" destOrd="0" presId="urn:microsoft.com/office/officeart/2005/8/layout/vList4"/>
    <dgm:cxn modelId="{94397079-8ABD-41D8-9F61-44139FC557FB}" type="presParOf" srcId="{8C3C2445-86FB-4CED-9C92-EF07978E58BA}" destId="{E99E4928-9201-439D-ABD7-CC3B1E200641}" srcOrd="2" destOrd="0" presId="urn:microsoft.com/office/officeart/2005/8/layout/vList4"/>
    <dgm:cxn modelId="{6D902E7C-7A62-4395-9AEC-1434D1DE3F11}" type="presParOf" srcId="{DAFBF77B-8834-466D-B244-32FAFFBE7508}" destId="{EE42621F-D6FA-4E58-B293-7CE0F9679034}" srcOrd="5" destOrd="0" presId="urn:microsoft.com/office/officeart/2005/8/layout/vList4"/>
    <dgm:cxn modelId="{09841CED-D22D-4C5B-8D99-C628544B2D79}" type="presParOf" srcId="{DAFBF77B-8834-466D-B244-32FAFFBE7508}" destId="{C1A2B87F-7EC6-44FC-9F67-4EF2A238932F}" srcOrd="6" destOrd="0" presId="urn:microsoft.com/office/officeart/2005/8/layout/vList4"/>
    <dgm:cxn modelId="{AEB68F76-3098-42EF-958D-2571A8373E86}" type="presParOf" srcId="{C1A2B87F-7EC6-44FC-9F67-4EF2A238932F}" destId="{9BD13327-43F6-4E57-8786-28308487505A}" srcOrd="0" destOrd="0" presId="urn:microsoft.com/office/officeart/2005/8/layout/vList4"/>
    <dgm:cxn modelId="{8C0F03A2-59E5-4158-A8F1-BB086C848DE2}" type="presParOf" srcId="{C1A2B87F-7EC6-44FC-9F67-4EF2A238932F}" destId="{FE820C33-52E7-4BC7-AD2A-B75B419BD921}" srcOrd="1" destOrd="0" presId="urn:microsoft.com/office/officeart/2005/8/layout/vList4"/>
    <dgm:cxn modelId="{48F27560-AF77-4A49-82C1-90EF6A198C0F}" type="presParOf" srcId="{C1A2B87F-7EC6-44FC-9F67-4EF2A238932F}" destId="{16F7BC85-F40C-4595-952B-2B1DCAF7B0BA}" srcOrd="2" destOrd="0" presId="urn:microsoft.com/office/officeart/2005/8/layout/vList4"/>
    <dgm:cxn modelId="{84C09009-8EFC-4DE1-AC4B-6CE6C96C5FB4}" type="presParOf" srcId="{DAFBF77B-8834-466D-B244-32FAFFBE7508}" destId="{99D757BD-968E-46F4-877F-707ED2E044DA}" srcOrd="7" destOrd="0" presId="urn:microsoft.com/office/officeart/2005/8/layout/vList4"/>
    <dgm:cxn modelId="{CF72E895-98AC-42AF-83E0-F363E842F725}" type="presParOf" srcId="{DAFBF77B-8834-466D-B244-32FAFFBE7508}" destId="{0DBB92A9-424F-43F1-AB9C-0A8494E2D44B}" srcOrd="8" destOrd="0" presId="urn:microsoft.com/office/officeart/2005/8/layout/vList4"/>
    <dgm:cxn modelId="{26F3E891-4D61-4DC3-B041-217B4302FED1}" type="presParOf" srcId="{0DBB92A9-424F-43F1-AB9C-0A8494E2D44B}" destId="{53233D8B-02A0-410F-A423-1AEDD2D5C6F5}" srcOrd="0" destOrd="0" presId="urn:microsoft.com/office/officeart/2005/8/layout/vList4"/>
    <dgm:cxn modelId="{BAB8AAFC-2474-4D6B-81E0-07A992F67BD0}" type="presParOf" srcId="{0DBB92A9-424F-43F1-AB9C-0A8494E2D44B}" destId="{7FDD8B05-8457-434C-B4FB-E3EABF3B0FC7}" srcOrd="1" destOrd="0" presId="urn:microsoft.com/office/officeart/2005/8/layout/vList4"/>
    <dgm:cxn modelId="{3B8F62FA-293E-49E5-B18C-B247C81C189C}" type="presParOf" srcId="{0DBB92A9-424F-43F1-AB9C-0A8494E2D44B}" destId="{1C47BE7D-FC17-47DA-957A-E86350497267}" srcOrd="2" destOrd="0" presId="urn:microsoft.com/office/officeart/2005/8/layout/vList4"/>
  </dgm:cxnLst>
  <dgm:bg/>
  <dgm:whole/>
  <dgm:extLst>
    <a:ext uri="http://schemas.microsoft.com/office/drawing/2008/diagram"/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6FFB28-3284-47EC-974C-C8481A9C28DB}" type="doc">
      <dgm:prSet loTypeId="urn:microsoft.com/office/officeart/2005/8/layout/vList4" loCatId="list" qsTypeId="urn:microsoft.com/office/officeart/2005/8/quickstyle/simple1#4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0FAB591D-C796-4F6D-917F-53DD2566F9C9}">
      <dgm:prSet custT="1"/>
      <dgm:spPr/>
      <dgm:t>
        <a:bodyPr lIns="180000" tIns="180000" rIns="72000" bIns="180000"/>
        <a:lstStyle/>
        <a:p>
          <a:r>
            <a:rPr lang="ru-RU" sz="2000" dirty="0" smtClean="0"/>
            <a:t>Использование свободно-распространяемого ПО с открытым исходным кодом</a:t>
          </a:r>
        </a:p>
      </dgm:t>
    </dgm:pt>
    <dgm:pt modelId="{F2EA55E8-FD06-4021-9178-AB6BB60C78E0}" type="parTrans" cxnId="{7090CA5F-0F96-43E6-8AD4-0FA3E5A85E40}">
      <dgm:prSet/>
      <dgm:spPr/>
      <dgm:t>
        <a:bodyPr/>
        <a:lstStyle/>
        <a:p>
          <a:endParaRPr lang="ru-RU" sz="2000"/>
        </a:p>
      </dgm:t>
    </dgm:pt>
    <dgm:pt modelId="{8A7A62E7-DC9F-400E-BE03-130929299887}" type="sibTrans" cxnId="{7090CA5F-0F96-43E6-8AD4-0FA3E5A85E40}">
      <dgm:prSet/>
      <dgm:spPr/>
      <dgm:t>
        <a:bodyPr/>
        <a:lstStyle/>
        <a:p>
          <a:endParaRPr lang="ru-RU" sz="2000"/>
        </a:p>
      </dgm:t>
    </dgm:pt>
    <dgm:pt modelId="{53F781D2-8268-429F-946C-458976ADA0EF}">
      <dgm:prSet custT="1"/>
      <dgm:spPr/>
      <dgm:t>
        <a:bodyPr lIns="180000" tIns="180000" rIns="72000" bIns="180000"/>
        <a:lstStyle/>
        <a:p>
          <a:r>
            <a:rPr lang="ru-RU" sz="2000" b="0" i="0" dirty="0" smtClean="0"/>
            <a:t>Внедрение собственных методик оценки качества проведения мероприятий</a:t>
          </a:r>
          <a:endParaRPr lang="ru-RU" sz="2000" b="0" i="0" dirty="0"/>
        </a:p>
      </dgm:t>
    </dgm:pt>
    <dgm:pt modelId="{66098EDE-12B2-4791-A924-DEBC3835D081}" type="parTrans" cxnId="{BABEECD7-BF73-47F8-8945-5A660276B4D6}">
      <dgm:prSet/>
      <dgm:spPr/>
      <dgm:t>
        <a:bodyPr/>
        <a:lstStyle/>
        <a:p>
          <a:endParaRPr lang="ru-RU" sz="2000"/>
        </a:p>
      </dgm:t>
    </dgm:pt>
    <dgm:pt modelId="{3AFC6DE9-8F6E-4792-9AD4-3E1F8DE922AA}" type="sibTrans" cxnId="{BABEECD7-BF73-47F8-8945-5A660276B4D6}">
      <dgm:prSet/>
      <dgm:spPr/>
      <dgm:t>
        <a:bodyPr/>
        <a:lstStyle/>
        <a:p>
          <a:endParaRPr lang="ru-RU" sz="2000"/>
        </a:p>
      </dgm:t>
    </dgm:pt>
    <dgm:pt modelId="{F609E050-F9AA-4D76-9132-F35F69B3214A}">
      <dgm:prSet custT="1"/>
      <dgm:spPr/>
      <dgm:t>
        <a:bodyPr lIns="180000" tIns="180000" rIns="72000" bIns="180000"/>
        <a:lstStyle/>
        <a:p>
          <a:r>
            <a:rPr lang="ru-RU" sz="2000" b="0" i="0" dirty="0" smtClean="0"/>
            <a:t>Оценка и формирование технических компетенций</a:t>
          </a:r>
          <a:endParaRPr lang="ru-RU" sz="2000" b="0" i="0" dirty="0"/>
        </a:p>
      </dgm:t>
    </dgm:pt>
    <dgm:pt modelId="{81E59C20-2EFD-42CC-9D0A-4CE4956DE203}" type="parTrans" cxnId="{CA848F22-F5E2-4D0E-9A43-B70E06C3E183}">
      <dgm:prSet/>
      <dgm:spPr/>
      <dgm:t>
        <a:bodyPr/>
        <a:lstStyle/>
        <a:p>
          <a:endParaRPr lang="ru-RU" sz="2000"/>
        </a:p>
      </dgm:t>
    </dgm:pt>
    <dgm:pt modelId="{1E1B8D3F-0913-463A-8167-64FE22F98532}" type="sibTrans" cxnId="{CA848F22-F5E2-4D0E-9A43-B70E06C3E183}">
      <dgm:prSet/>
      <dgm:spPr/>
      <dgm:t>
        <a:bodyPr/>
        <a:lstStyle/>
        <a:p>
          <a:endParaRPr lang="ru-RU" sz="2000"/>
        </a:p>
      </dgm:t>
    </dgm:pt>
    <dgm:pt modelId="{182A155C-C929-49D5-9801-64AA88E0B615}">
      <dgm:prSet custT="1"/>
      <dgm:spPr/>
      <dgm:t>
        <a:bodyPr/>
        <a:lstStyle/>
        <a:p>
          <a:r>
            <a:rPr lang="ru-RU" sz="2000" dirty="0" smtClean="0">
              <a:latin typeface="+mn-lt"/>
            </a:rPr>
            <a:t>Проект развивается и поддерживается </a:t>
          </a:r>
          <a:r>
            <a:rPr lang="ru-RU" sz="2000" b="1" dirty="0" smtClean="0">
              <a:latin typeface="+mn-lt"/>
            </a:rPr>
            <a:t>Советом Молодых Ученых Калужской области</a:t>
          </a:r>
          <a:endParaRPr lang="ru-RU" sz="2000" b="0" i="0" dirty="0"/>
        </a:p>
      </dgm:t>
    </dgm:pt>
    <dgm:pt modelId="{D04797F9-D557-4FBA-B518-A619E49B5215}" type="parTrans" cxnId="{BE56AA51-051C-4DE9-B77B-E6E898B8EA75}">
      <dgm:prSet/>
      <dgm:spPr/>
      <dgm:t>
        <a:bodyPr/>
        <a:lstStyle/>
        <a:p>
          <a:endParaRPr lang="ru-RU"/>
        </a:p>
      </dgm:t>
    </dgm:pt>
    <dgm:pt modelId="{8EB665C9-7E81-464D-9D01-72B8DB99A490}" type="sibTrans" cxnId="{BE56AA51-051C-4DE9-B77B-E6E898B8EA75}">
      <dgm:prSet/>
      <dgm:spPr/>
      <dgm:t>
        <a:bodyPr/>
        <a:lstStyle/>
        <a:p>
          <a:endParaRPr lang="ru-RU"/>
        </a:p>
      </dgm:t>
    </dgm:pt>
    <dgm:pt modelId="{05DCFD09-19AC-474A-A367-8DE33EDE7CD7}" type="pres">
      <dgm:prSet presAssocID="{DB6FFB28-3284-47EC-974C-C8481A9C28D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D1DC8E2-4935-489D-B093-B12647F0DEAB}" type="pres">
      <dgm:prSet presAssocID="{0FAB591D-C796-4F6D-917F-53DD2566F9C9}" presName="comp" presStyleCnt="0"/>
      <dgm:spPr/>
      <dgm:t>
        <a:bodyPr/>
        <a:lstStyle/>
        <a:p>
          <a:endParaRPr lang="ru-RU"/>
        </a:p>
      </dgm:t>
    </dgm:pt>
    <dgm:pt modelId="{47A5A2DA-3E02-49A3-A938-F983C38CE29A}" type="pres">
      <dgm:prSet presAssocID="{0FAB591D-C796-4F6D-917F-53DD2566F9C9}" presName="box" presStyleLbl="node1" presStyleIdx="0" presStyleCnt="4"/>
      <dgm:spPr/>
      <dgm:t>
        <a:bodyPr/>
        <a:lstStyle/>
        <a:p>
          <a:endParaRPr lang="ru-RU"/>
        </a:p>
      </dgm:t>
    </dgm:pt>
    <dgm:pt modelId="{9963BB25-836C-4C09-9384-94DAAB18BA21}" type="pres">
      <dgm:prSet presAssocID="{0FAB591D-C796-4F6D-917F-53DD2566F9C9}" presName="img" presStyleLbl="fgImgPlace1" presStyleIdx="0" presStyleCnt="4" custScaleX="72405" custScaleY="101415" custLinFactNeighborX="-4237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BA73EFA0-6124-4CA3-BC01-B89DE42077D5}" type="pres">
      <dgm:prSet presAssocID="{0FAB591D-C796-4F6D-917F-53DD2566F9C9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A0D5F7-5F32-44E2-A5E2-37B0B62ECB3D}" type="pres">
      <dgm:prSet presAssocID="{8A7A62E7-DC9F-400E-BE03-130929299887}" presName="spacer" presStyleCnt="0"/>
      <dgm:spPr/>
      <dgm:t>
        <a:bodyPr/>
        <a:lstStyle/>
        <a:p>
          <a:endParaRPr lang="ru-RU"/>
        </a:p>
      </dgm:t>
    </dgm:pt>
    <dgm:pt modelId="{E1969537-3086-452D-88D4-C7D560EE79A9}" type="pres">
      <dgm:prSet presAssocID="{53F781D2-8268-429F-946C-458976ADA0EF}" presName="comp" presStyleCnt="0"/>
      <dgm:spPr/>
      <dgm:t>
        <a:bodyPr/>
        <a:lstStyle/>
        <a:p>
          <a:endParaRPr lang="ru-RU"/>
        </a:p>
      </dgm:t>
    </dgm:pt>
    <dgm:pt modelId="{2F41A8C8-3CB2-44F2-9799-9026B98FC0CA}" type="pres">
      <dgm:prSet presAssocID="{53F781D2-8268-429F-946C-458976ADA0EF}" presName="box" presStyleLbl="node1" presStyleIdx="1" presStyleCnt="4"/>
      <dgm:spPr/>
      <dgm:t>
        <a:bodyPr/>
        <a:lstStyle/>
        <a:p>
          <a:endParaRPr lang="ru-RU"/>
        </a:p>
      </dgm:t>
    </dgm:pt>
    <dgm:pt modelId="{4B6979FD-F496-4DBA-8112-1205C73AFA6E}" type="pres">
      <dgm:prSet presAssocID="{53F781D2-8268-429F-946C-458976ADA0EF}" presName="img" presStyleLbl="fgImgPlace1" presStyleIdx="1" presStyleCnt="4" custScaleX="72405" custScaleY="101415" custLinFactNeighborX="-4237"/>
      <dgm:spPr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75D2710B-CB40-4985-9304-7DEB0C7B17F8}" type="pres">
      <dgm:prSet presAssocID="{53F781D2-8268-429F-946C-458976ADA0EF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100884-055B-4F4C-86A6-648778D99FC3}" type="pres">
      <dgm:prSet presAssocID="{3AFC6DE9-8F6E-4792-9AD4-3E1F8DE922AA}" presName="spacer" presStyleCnt="0"/>
      <dgm:spPr/>
      <dgm:t>
        <a:bodyPr/>
        <a:lstStyle/>
        <a:p>
          <a:endParaRPr lang="ru-RU"/>
        </a:p>
      </dgm:t>
    </dgm:pt>
    <dgm:pt modelId="{6CEE67E0-626E-45D2-920F-8D298C80F8DE}" type="pres">
      <dgm:prSet presAssocID="{F609E050-F9AA-4D76-9132-F35F69B3214A}" presName="comp" presStyleCnt="0"/>
      <dgm:spPr/>
      <dgm:t>
        <a:bodyPr/>
        <a:lstStyle/>
        <a:p>
          <a:endParaRPr lang="ru-RU"/>
        </a:p>
      </dgm:t>
    </dgm:pt>
    <dgm:pt modelId="{A014CC03-13BA-40F7-9586-2842DB2755DE}" type="pres">
      <dgm:prSet presAssocID="{F609E050-F9AA-4D76-9132-F35F69B3214A}" presName="box" presStyleLbl="node1" presStyleIdx="2" presStyleCnt="4"/>
      <dgm:spPr/>
      <dgm:t>
        <a:bodyPr/>
        <a:lstStyle/>
        <a:p>
          <a:endParaRPr lang="ru-RU"/>
        </a:p>
      </dgm:t>
    </dgm:pt>
    <dgm:pt modelId="{913155E7-78D9-4027-9680-BD9154ED626A}" type="pres">
      <dgm:prSet presAssocID="{F609E050-F9AA-4D76-9132-F35F69B3214A}" presName="img" presStyleLbl="fgImgPlace1" presStyleIdx="2" presStyleCnt="4" custScaleX="72405" custScaleY="101415" custLinFactNeighborX="-4237"/>
      <dgm:spPr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2FE4AAA4-2730-43BD-944C-38639D0C5BD0}" type="pres">
      <dgm:prSet presAssocID="{F609E050-F9AA-4D76-9132-F35F69B3214A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985873-F38A-4234-8CDE-07B1F8154A94}" type="pres">
      <dgm:prSet presAssocID="{1E1B8D3F-0913-463A-8167-64FE22F98532}" presName="spacer" presStyleCnt="0"/>
      <dgm:spPr/>
      <dgm:t>
        <a:bodyPr/>
        <a:lstStyle/>
        <a:p>
          <a:endParaRPr lang="ru-RU"/>
        </a:p>
      </dgm:t>
    </dgm:pt>
    <dgm:pt modelId="{82E65E44-B33F-4EEB-942E-6D905E395B07}" type="pres">
      <dgm:prSet presAssocID="{182A155C-C929-49D5-9801-64AA88E0B615}" presName="comp" presStyleCnt="0"/>
      <dgm:spPr/>
      <dgm:t>
        <a:bodyPr/>
        <a:lstStyle/>
        <a:p>
          <a:endParaRPr lang="ru-RU"/>
        </a:p>
      </dgm:t>
    </dgm:pt>
    <dgm:pt modelId="{CDAC36E0-CA4E-4A8B-B954-71837F633F23}" type="pres">
      <dgm:prSet presAssocID="{182A155C-C929-49D5-9801-64AA88E0B615}" presName="box" presStyleLbl="node1" presStyleIdx="3" presStyleCnt="4"/>
      <dgm:spPr/>
      <dgm:t>
        <a:bodyPr/>
        <a:lstStyle/>
        <a:p>
          <a:endParaRPr lang="ru-RU"/>
        </a:p>
      </dgm:t>
    </dgm:pt>
    <dgm:pt modelId="{10EE6602-5138-4051-ACA2-0F2B7208F263}" type="pres">
      <dgm:prSet presAssocID="{182A155C-C929-49D5-9801-64AA88E0B615}" presName="img" presStyleLbl="fgImgPlace1" presStyleIdx="3" presStyleCnt="4" custScaleX="74669" custScaleY="102607" custLinFactNeighborX="-2963" custLinFactNeighborY="496"/>
      <dgm:spPr>
        <a:blipFill rotWithShape="0">
          <a:blip xmlns:r="http://schemas.openxmlformats.org/officeDocument/2006/relationships" r:embed="rId4"/>
          <a:stretch>
            <a:fillRect/>
          </a:stretch>
        </a:blipFill>
        <a:ln>
          <a:noFill/>
        </a:ln>
      </dgm:spPr>
      <dgm:t>
        <a:bodyPr/>
        <a:lstStyle/>
        <a:p>
          <a:endParaRPr lang="ru-RU"/>
        </a:p>
      </dgm:t>
    </dgm:pt>
    <dgm:pt modelId="{EE5C9258-90D5-46A9-9C29-C15A09FA4CA9}" type="pres">
      <dgm:prSet presAssocID="{182A155C-C929-49D5-9801-64AA88E0B615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DAC7D8-E028-41D1-A30E-C58C6A66E85D}" type="presOf" srcId="{53F781D2-8268-429F-946C-458976ADA0EF}" destId="{2F41A8C8-3CB2-44F2-9799-9026B98FC0CA}" srcOrd="0" destOrd="0" presId="urn:microsoft.com/office/officeart/2005/8/layout/vList4"/>
    <dgm:cxn modelId="{BE56AA51-051C-4DE9-B77B-E6E898B8EA75}" srcId="{DB6FFB28-3284-47EC-974C-C8481A9C28DB}" destId="{182A155C-C929-49D5-9801-64AA88E0B615}" srcOrd="3" destOrd="0" parTransId="{D04797F9-D557-4FBA-B518-A619E49B5215}" sibTransId="{8EB665C9-7E81-464D-9D01-72B8DB99A490}"/>
    <dgm:cxn modelId="{56FACD81-2CF2-4E3C-987D-A708D3F53E92}" type="presOf" srcId="{0FAB591D-C796-4F6D-917F-53DD2566F9C9}" destId="{BA73EFA0-6124-4CA3-BC01-B89DE42077D5}" srcOrd="1" destOrd="0" presId="urn:microsoft.com/office/officeart/2005/8/layout/vList4"/>
    <dgm:cxn modelId="{3A3CC1B5-CB38-475A-9F80-7833207684DE}" type="presOf" srcId="{0FAB591D-C796-4F6D-917F-53DD2566F9C9}" destId="{47A5A2DA-3E02-49A3-A938-F983C38CE29A}" srcOrd="0" destOrd="0" presId="urn:microsoft.com/office/officeart/2005/8/layout/vList4"/>
    <dgm:cxn modelId="{CA848F22-F5E2-4D0E-9A43-B70E06C3E183}" srcId="{DB6FFB28-3284-47EC-974C-C8481A9C28DB}" destId="{F609E050-F9AA-4D76-9132-F35F69B3214A}" srcOrd="2" destOrd="0" parTransId="{81E59C20-2EFD-42CC-9D0A-4CE4956DE203}" sibTransId="{1E1B8D3F-0913-463A-8167-64FE22F98532}"/>
    <dgm:cxn modelId="{7090CA5F-0F96-43E6-8AD4-0FA3E5A85E40}" srcId="{DB6FFB28-3284-47EC-974C-C8481A9C28DB}" destId="{0FAB591D-C796-4F6D-917F-53DD2566F9C9}" srcOrd="0" destOrd="0" parTransId="{F2EA55E8-FD06-4021-9178-AB6BB60C78E0}" sibTransId="{8A7A62E7-DC9F-400E-BE03-130929299887}"/>
    <dgm:cxn modelId="{8A196DAA-6999-4575-9442-F0288DE66B36}" type="presOf" srcId="{F609E050-F9AA-4D76-9132-F35F69B3214A}" destId="{A014CC03-13BA-40F7-9586-2842DB2755DE}" srcOrd="0" destOrd="0" presId="urn:microsoft.com/office/officeart/2005/8/layout/vList4"/>
    <dgm:cxn modelId="{845C2D49-44FA-4E9E-A41B-301D6A468080}" type="presOf" srcId="{DB6FFB28-3284-47EC-974C-C8481A9C28DB}" destId="{05DCFD09-19AC-474A-A367-8DE33EDE7CD7}" srcOrd="0" destOrd="0" presId="urn:microsoft.com/office/officeart/2005/8/layout/vList4"/>
    <dgm:cxn modelId="{B386D035-B50E-4BCF-8E69-D8AAAB95F5BB}" type="presOf" srcId="{F609E050-F9AA-4D76-9132-F35F69B3214A}" destId="{2FE4AAA4-2730-43BD-944C-38639D0C5BD0}" srcOrd="1" destOrd="0" presId="urn:microsoft.com/office/officeart/2005/8/layout/vList4"/>
    <dgm:cxn modelId="{311D333A-B024-471D-BD83-9CF5008B7592}" type="presOf" srcId="{182A155C-C929-49D5-9801-64AA88E0B615}" destId="{EE5C9258-90D5-46A9-9C29-C15A09FA4CA9}" srcOrd="1" destOrd="0" presId="urn:microsoft.com/office/officeart/2005/8/layout/vList4"/>
    <dgm:cxn modelId="{8FF1902A-4910-4466-8489-96AF37729123}" type="presOf" srcId="{53F781D2-8268-429F-946C-458976ADA0EF}" destId="{75D2710B-CB40-4985-9304-7DEB0C7B17F8}" srcOrd="1" destOrd="0" presId="urn:microsoft.com/office/officeart/2005/8/layout/vList4"/>
    <dgm:cxn modelId="{BABEECD7-BF73-47F8-8945-5A660276B4D6}" srcId="{DB6FFB28-3284-47EC-974C-C8481A9C28DB}" destId="{53F781D2-8268-429F-946C-458976ADA0EF}" srcOrd="1" destOrd="0" parTransId="{66098EDE-12B2-4791-A924-DEBC3835D081}" sibTransId="{3AFC6DE9-8F6E-4792-9AD4-3E1F8DE922AA}"/>
    <dgm:cxn modelId="{58879480-D409-48B2-9B5C-56FF53098B1C}" type="presOf" srcId="{182A155C-C929-49D5-9801-64AA88E0B615}" destId="{CDAC36E0-CA4E-4A8B-B954-71837F633F23}" srcOrd="0" destOrd="0" presId="urn:microsoft.com/office/officeart/2005/8/layout/vList4"/>
    <dgm:cxn modelId="{22981431-5A27-4A6C-9ED9-B7F1EB750697}" type="presParOf" srcId="{05DCFD09-19AC-474A-A367-8DE33EDE7CD7}" destId="{BD1DC8E2-4935-489D-B093-B12647F0DEAB}" srcOrd="0" destOrd="0" presId="urn:microsoft.com/office/officeart/2005/8/layout/vList4"/>
    <dgm:cxn modelId="{46E5B37C-6308-4E4C-B16E-6DA0CB3AF9D0}" type="presParOf" srcId="{BD1DC8E2-4935-489D-B093-B12647F0DEAB}" destId="{47A5A2DA-3E02-49A3-A938-F983C38CE29A}" srcOrd="0" destOrd="0" presId="urn:microsoft.com/office/officeart/2005/8/layout/vList4"/>
    <dgm:cxn modelId="{2A032575-3B77-426A-B942-6EC0B4DD220A}" type="presParOf" srcId="{BD1DC8E2-4935-489D-B093-B12647F0DEAB}" destId="{9963BB25-836C-4C09-9384-94DAAB18BA21}" srcOrd="1" destOrd="0" presId="urn:microsoft.com/office/officeart/2005/8/layout/vList4"/>
    <dgm:cxn modelId="{3F2E94B9-3272-4D67-A190-892E9295088F}" type="presParOf" srcId="{BD1DC8E2-4935-489D-B093-B12647F0DEAB}" destId="{BA73EFA0-6124-4CA3-BC01-B89DE42077D5}" srcOrd="2" destOrd="0" presId="urn:microsoft.com/office/officeart/2005/8/layout/vList4"/>
    <dgm:cxn modelId="{7E2F9490-A22E-4D01-BC0A-7DF4E1142CA6}" type="presParOf" srcId="{05DCFD09-19AC-474A-A367-8DE33EDE7CD7}" destId="{46A0D5F7-5F32-44E2-A5E2-37B0B62ECB3D}" srcOrd="1" destOrd="0" presId="urn:microsoft.com/office/officeart/2005/8/layout/vList4"/>
    <dgm:cxn modelId="{81531C02-06AC-4C58-B5FC-53E0C513ABDA}" type="presParOf" srcId="{05DCFD09-19AC-474A-A367-8DE33EDE7CD7}" destId="{E1969537-3086-452D-88D4-C7D560EE79A9}" srcOrd="2" destOrd="0" presId="urn:microsoft.com/office/officeart/2005/8/layout/vList4"/>
    <dgm:cxn modelId="{5481AAC1-AF84-48EA-96C2-99D227C6E0AF}" type="presParOf" srcId="{E1969537-3086-452D-88D4-C7D560EE79A9}" destId="{2F41A8C8-3CB2-44F2-9799-9026B98FC0CA}" srcOrd="0" destOrd="0" presId="urn:microsoft.com/office/officeart/2005/8/layout/vList4"/>
    <dgm:cxn modelId="{7FED0D9A-EC05-48A9-A85F-C265752A37E0}" type="presParOf" srcId="{E1969537-3086-452D-88D4-C7D560EE79A9}" destId="{4B6979FD-F496-4DBA-8112-1205C73AFA6E}" srcOrd="1" destOrd="0" presId="urn:microsoft.com/office/officeart/2005/8/layout/vList4"/>
    <dgm:cxn modelId="{196E2A0B-5002-4F85-968F-47482CC9DA7B}" type="presParOf" srcId="{E1969537-3086-452D-88D4-C7D560EE79A9}" destId="{75D2710B-CB40-4985-9304-7DEB0C7B17F8}" srcOrd="2" destOrd="0" presId="urn:microsoft.com/office/officeart/2005/8/layout/vList4"/>
    <dgm:cxn modelId="{BBC603DA-468E-4B15-9BBD-E27006229DF9}" type="presParOf" srcId="{05DCFD09-19AC-474A-A367-8DE33EDE7CD7}" destId="{E4100884-055B-4F4C-86A6-648778D99FC3}" srcOrd="3" destOrd="0" presId="urn:microsoft.com/office/officeart/2005/8/layout/vList4"/>
    <dgm:cxn modelId="{A806AF81-09DD-4334-8074-90FD871480DC}" type="presParOf" srcId="{05DCFD09-19AC-474A-A367-8DE33EDE7CD7}" destId="{6CEE67E0-626E-45D2-920F-8D298C80F8DE}" srcOrd="4" destOrd="0" presId="urn:microsoft.com/office/officeart/2005/8/layout/vList4"/>
    <dgm:cxn modelId="{FF4B4B3D-2E2A-49E6-844F-2B23ECA9334B}" type="presParOf" srcId="{6CEE67E0-626E-45D2-920F-8D298C80F8DE}" destId="{A014CC03-13BA-40F7-9586-2842DB2755DE}" srcOrd="0" destOrd="0" presId="urn:microsoft.com/office/officeart/2005/8/layout/vList4"/>
    <dgm:cxn modelId="{74AEBCB7-4976-4C6F-A4E9-7E814F1F3CFF}" type="presParOf" srcId="{6CEE67E0-626E-45D2-920F-8D298C80F8DE}" destId="{913155E7-78D9-4027-9680-BD9154ED626A}" srcOrd="1" destOrd="0" presId="urn:microsoft.com/office/officeart/2005/8/layout/vList4"/>
    <dgm:cxn modelId="{83F7C034-36B5-4F57-9A2F-7D9613311B69}" type="presParOf" srcId="{6CEE67E0-626E-45D2-920F-8D298C80F8DE}" destId="{2FE4AAA4-2730-43BD-944C-38639D0C5BD0}" srcOrd="2" destOrd="0" presId="urn:microsoft.com/office/officeart/2005/8/layout/vList4"/>
    <dgm:cxn modelId="{329B9CBE-211B-418A-9BFC-4C51CF93D11C}" type="presParOf" srcId="{05DCFD09-19AC-474A-A367-8DE33EDE7CD7}" destId="{10985873-F38A-4234-8CDE-07B1F8154A94}" srcOrd="5" destOrd="0" presId="urn:microsoft.com/office/officeart/2005/8/layout/vList4"/>
    <dgm:cxn modelId="{F0A9AA31-C943-4512-B84E-747BCF1BF1BE}" type="presParOf" srcId="{05DCFD09-19AC-474A-A367-8DE33EDE7CD7}" destId="{82E65E44-B33F-4EEB-942E-6D905E395B07}" srcOrd="6" destOrd="0" presId="urn:microsoft.com/office/officeart/2005/8/layout/vList4"/>
    <dgm:cxn modelId="{14A898EF-C8D1-48B2-9C60-0C3FA8A67486}" type="presParOf" srcId="{82E65E44-B33F-4EEB-942E-6D905E395B07}" destId="{CDAC36E0-CA4E-4A8B-B954-71837F633F23}" srcOrd="0" destOrd="0" presId="urn:microsoft.com/office/officeart/2005/8/layout/vList4"/>
    <dgm:cxn modelId="{2809230A-B55A-4F41-A43B-CCF88D16865E}" type="presParOf" srcId="{82E65E44-B33F-4EEB-942E-6D905E395B07}" destId="{10EE6602-5138-4051-ACA2-0F2B7208F263}" srcOrd="1" destOrd="0" presId="urn:microsoft.com/office/officeart/2005/8/layout/vList4"/>
    <dgm:cxn modelId="{EF023DF9-FD5F-42D0-BD9C-F22426783F27}" type="presParOf" srcId="{82E65E44-B33F-4EEB-942E-6D905E395B07}" destId="{EE5C9258-90D5-46A9-9C29-C15A09FA4CA9}" srcOrd="2" destOrd="0" presId="urn:microsoft.com/office/officeart/2005/8/layout/vList4"/>
  </dgm:cxnLst>
  <dgm:bg/>
  <dgm:whole/>
  <dgm:extLst>
    <a:ext uri="http://schemas.microsoft.com/office/drawing/2008/diagram"/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ACFE7DD-A599-4D00-96EC-A3877185240C}" type="doc">
      <dgm:prSet loTypeId="urn:microsoft.com/office/officeart/2005/8/layout/hProcess9" loCatId="process" qsTypeId="urn:microsoft.com/office/officeart/2005/8/quickstyle/simple1#5" qsCatId="simple" csTypeId="urn:microsoft.com/office/officeart/2005/8/colors/accent1_2#1" csCatId="accent1" phldr="1"/>
      <dgm:spPr/>
    </dgm:pt>
    <dgm:pt modelId="{9AA224D0-2E35-4204-BB07-2DC689192087}">
      <dgm:prSet phldrT="[Текст]" custT="1"/>
      <dgm:spPr/>
      <dgm:t>
        <a:bodyPr lIns="36000" tIns="36000" rIns="36000" bIns="36000" anchor="t" anchorCtr="0"/>
        <a:lstStyle/>
        <a:p>
          <a:pPr algn="ctr">
            <a:spcBef>
              <a:spcPts val="0"/>
            </a:spcBef>
            <a:spcAft>
              <a:spcPts val="1200"/>
            </a:spcAft>
          </a:pPr>
          <a:r>
            <a:rPr lang="ru-RU" sz="2000" u="sng" dirty="0" smtClean="0"/>
            <a:t>Реализация</a:t>
          </a:r>
          <a:endParaRPr lang="ru-RU" sz="2000" u="sng" dirty="0"/>
        </a:p>
      </dgm:t>
    </dgm:pt>
    <dgm:pt modelId="{BB0758EB-9EEC-4182-8419-A78FCBB69D1B}" type="parTrans" cxnId="{ABA40D79-83C2-41C7-A308-088434D2EB7C}">
      <dgm:prSet/>
      <dgm:spPr/>
      <dgm:t>
        <a:bodyPr/>
        <a:lstStyle/>
        <a:p>
          <a:endParaRPr lang="ru-RU"/>
        </a:p>
      </dgm:t>
    </dgm:pt>
    <dgm:pt modelId="{EB8D3447-6748-4CE2-9773-AB33F834AA8C}" type="sibTrans" cxnId="{ABA40D79-83C2-41C7-A308-088434D2EB7C}">
      <dgm:prSet/>
      <dgm:spPr/>
      <dgm:t>
        <a:bodyPr/>
        <a:lstStyle/>
        <a:p>
          <a:endParaRPr lang="ru-RU"/>
        </a:p>
      </dgm:t>
    </dgm:pt>
    <dgm:pt modelId="{FA068BA0-DA20-48D3-B064-BE5D991E299C}">
      <dgm:prSet phldrT="[Текст]" custT="1"/>
      <dgm:spPr>
        <a:solidFill>
          <a:schemeClr val="accent2">
            <a:lumMod val="75000"/>
          </a:schemeClr>
        </a:solidFill>
      </dgm:spPr>
      <dgm:t>
        <a:bodyPr lIns="36000" tIns="36000" rIns="36000" bIns="36000" anchor="ctr" anchorCtr="0"/>
        <a:lstStyle/>
        <a:p>
          <a:pPr>
            <a:spcBef>
              <a:spcPts val="0"/>
            </a:spcBef>
            <a:spcAft>
              <a:spcPts val="1200"/>
            </a:spcAft>
          </a:pPr>
          <a:r>
            <a:rPr lang="ru-RU" sz="2000" u="sng" dirty="0" smtClean="0"/>
            <a:t>Коммерциализация</a:t>
          </a:r>
          <a:endParaRPr lang="ru-RU" sz="2000" u="sng" dirty="0"/>
        </a:p>
      </dgm:t>
    </dgm:pt>
    <dgm:pt modelId="{4BAF12C4-3AC0-4E78-AF81-B1253FF067C3}" type="parTrans" cxnId="{75DE51C9-9E82-47A9-A5F0-95E0092D57B9}">
      <dgm:prSet/>
      <dgm:spPr/>
      <dgm:t>
        <a:bodyPr/>
        <a:lstStyle/>
        <a:p>
          <a:endParaRPr lang="ru-RU"/>
        </a:p>
      </dgm:t>
    </dgm:pt>
    <dgm:pt modelId="{FB7E824E-9252-4FB1-88D4-94C1A374AEA9}" type="sibTrans" cxnId="{75DE51C9-9E82-47A9-A5F0-95E0092D57B9}">
      <dgm:prSet/>
      <dgm:spPr/>
      <dgm:t>
        <a:bodyPr/>
        <a:lstStyle/>
        <a:p>
          <a:endParaRPr lang="ru-RU"/>
        </a:p>
      </dgm:t>
    </dgm:pt>
    <dgm:pt modelId="{3F2FED2D-56CB-462E-8934-5F7962EB38C7}">
      <dgm:prSet phldrT="[Текст]" custT="1"/>
      <dgm:spPr/>
      <dgm:t>
        <a:bodyPr lIns="36000" tIns="36000" rIns="36000" bIns="36000" anchor="t" anchorCtr="0"/>
        <a:lstStyle/>
        <a:p>
          <a:pPr algn="l">
            <a:spcBef>
              <a:spcPts val="1200"/>
            </a:spcBef>
            <a:spcAft>
              <a:spcPts val="1200"/>
            </a:spcAft>
          </a:pPr>
          <a:r>
            <a:rPr lang="ru-RU" sz="1600" dirty="0" smtClean="0"/>
            <a:t>Разработка технического задания на АС</a:t>
          </a:r>
          <a:endParaRPr lang="ru-RU" sz="1600" dirty="0"/>
        </a:p>
      </dgm:t>
    </dgm:pt>
    <dgm:pt modelId="{07673BEE-3DFF-46E9-9BFE-C57F61B5598F}" type="parTrans" cxnId="{5A43B3CD-7E1F-4735-9422-56FD63620267}">
      <dgm:prSet/>
      <dgm:spPr/>
      <dgm:t>
        <a:bodyPr/>
        <a:lstStyle/>
        <a:p>
          <a:endParaRPr lang="ru-RU"/>
        </a:p>
      </dgm:t>
    </dgm:pt>
    <dgm:pt modelId="{22C84E45-6B2E-4BB3-8227-C292E63B8988}" type="sibTrans" cxnId="{5A43B3CD-7E1F-4735-9422-56FD63620267}">
      <dgm:prSet/>
      <dgm:spPr/>
      <dgm:t>
        <a:bodyPr/>
        <a:lstStyle/>
        <a:p>
          <a:endParaRPr lang="ru-RU"/>
        </a:p>
      </dgm:t>
    </dgm:pt>
    <dgm:pt modelId="{CAF7EEF0-3F8D-4C99-BF02-F48272B03727}">
      <dgm:prSet phldrT="[Текст]" custT="1"/>
      <dgm:spPr>
        <a:solidFill>
          <a:schemeClr val="accent2">
            <a:lumMod val="75000"/>
          </a:schemeClr>
        </a:solidFill>
      </dgm:spPr>
      <dgm:t>
        <a:bodyPr lIns="36000" tIns="36000" rIns="36000" bIns="36000" anchor="ctr" anchorCtr="0"/>
        <a:lstStyle/>
        <a:p>
          <a:pPr>
            <a:spcBef>
              <a:spcPts val="1200"/>
            </a:spcBef>
            <a:spcAft>
              <a:spcPts val="1200"/>
            </a:spcAft>
          </a:pPr>
          <a:r>
            <a:rPr lang="ru-RU" sz="1600" dirty="0" smtClean="0"/>
            <a:t>Разработка коммерческих предложений для предприятий и вузов</a:t>
          </a:r>
          <a:endParaRPr lang="ru-RU" sz="1600" dirty="0"/>
        </a:p>
      </dgm:t>
    </dgm:pt>
    <dgm:pt modelId="{14C503CF-F1F1-4CBD-A80B-57F49AF049D3}" type="parTrans" cxnId="{E552B3E9-3A6E-40B1-A0FE-36D219BDC3C4}">
      <dgm:prSet/>
      <dgm:spPr/>
      <dgm:t>
        <a:bodyPr/>
        <a:lstStyle/>
        <a:p>
          <a:endParaRPr lang="ru-RU"/>
        </a:p>
      </dgm:t>
    </dgm:pt>
    <dgm:pt modelId="{15443528-DF4E-43DD-B15F-82EC9A8E7D65}" type="sibTrans" cxnId="{E552B3E9-3A6E-40B1-A0FE-36D219BDC3C4}">
      <dgm:prSet/>
      <dgm:spPr/>
      <dgm:t>
        <a:bodyPr/>
        <a:lstStyle/>
        <a:p>
          <a:endParaRPr lang="ru-RU"/>
        </a:p>
      </dgm:t>
    </dgm:pt>
    <dgm:pt modelId="{5C516EB8-3E83-4E9D-891E-E0161BE25372}">
      <dgm:prSet custT="1"/>
      <dgm:spPr>
        <a:solidFill>
          <a:schemeClr val="accent3">
            <a:lumMod val="75000"/>
          </a:schemeClr>
        </a:solidFill>
      </dgm:spPr>
      <dgm:t>
        <a:bodyPr lIns="36000" tIns="36000" rIns="36000" bIns="36000" anchor="t" anchorCtr="0"/>
        <a:lstStyle/>
        <a:p>
          <a:pPr algn="l">
            <a:spcBef>
              <a:spcPts val="1200"/>
            </a:spcBef>
            <a:spcAft>
              <a:spcPts val="1200"/>
            </a:spcAft>
          </a:pPr>
          <a:r>
            <a:rPr lang="ru-RU" sz="1600" dirty="0" smtClean="0"/>
            <a:t>Обзор существующих систем проведения мероприятий, выработка требований к системе</a:t>
          </a:r>
          <a:endParaRPr lang="ru-RU" sz="1600" dirty="0"/>
        </a:p>
      </dgm:t>
    </dgm:pt>
    <dgm:pt modelId="{DF3DF617-6A23-487F-9125-1423775612CC}" type="parTrans" cxnId="{7BEE2897-7F25-49B6-986B-7ADC4FC5056B}">
      <dgm:prSet/>
      <dgm:spPr/>
      <dgm:t>
        <a:bodyPr/>
        <a:lstStyle/>
        <a:p>
          <a:endParaRPr lang="ru-RU"/>
        </a:p>
      </dgm:t>
    </dgm:pt>
    <dgm:pt modelId="{7BCC5A21-E49F-478D-8966-FF217338BAEA}" type="sibTrans" cxnId="{7BEE2897-7F25-49B6-986B-7ADC4FC5056B}">
      <dgm:prSet/>
      <dgm:spPr/>
      <dgm:t>
        <a:bodyPr/>
        <a:lstStyle/>
        <a:p>
          <a:endParaRPr lang="ru-RU"/>
        </a:p>
      </dgm:t>
    </dgm:pt>
    <dgm:pt modelId="{91A63077-3271-4DF4-8D19-11ED8C525B3A}">
      <dgm:prSet custT="1"/>
      <dgm:spPr>
        <a:solidFill>
          <a:schemeClr val="accent3">
            <a:lumMod val="75000"/>
          </a:schemeClr>
        </a:solidFill>
      </dgm:spPr>
      <dgm:t>
        <a:bodyPr lIns="36000" tIns="36000" rIns="36000" bIns="36000" anchor="t" anchorCtr="0"/>
        <a:lstStyle/>
        <a:p>
          <a:pPr algn="l">
            <a:spcBef>
              <a:spcPts val="1200"/>
            </a:spcBef>
            <a:spcAft>
              <a:spcPts val="1200"/>
            </a:spcAft>
          </a:pPr>
          <a:r>
            <a:rPr lang="ru-RU" sz="1600" dirty="0" smtClean="0"/>
            <a:t>Обзор технологий кадрового учета и рейтинговых систем, выработка требований к электронному паспорту</a:t>
          </a:r>
          <a:endParaRPr lang="ru-RU" sz="1600" dirty="0"/>
        </a:p>
      </dgm:t>
    </dgm:pt>
    <dgm:pt modelId="{D9B900F4-5EE7-40DD-BE7F-D3F7A380D62F}" type="parTrans" cxnId="{66E6586A-0982-47D2-826E-5C5BA1A1DD11}">
      <dgm:prSet/>
      <dgm:spPr/>
      <dgm:t>
        <a:bodyPr/>
        <a:lstStyle/>
        <a:p>
          <a:endParaRPr lang="ru-RU"/>
        </a:p>
      </dgm:t>
    </dgm:pt>
    <dgm:pt modelId="{A1DB778C-16FF-4F87-92E8-2E76B9930753}" type="sibTrans" cxnId="{66E6586A-0982-47D2-826E-5C5BA1A1DD11}">
      <dgm:prSet/>
      <dgm:spPr/>
      <dgm:t>
        <a:bodyPr/>
        <a:lstStyle/>
        <a:p>
          <a:endParaRPr lang="ru-RU"/>
        </a:p>
      </dgm:t>
    </dgm:pt>
    <dgm:pt modelId="{0E14C5BF-9D13-4346-B7A5-13A545323BA0}">
      <dgm:prSet custT="1"/>
      <dgm:spPr/>
      <dgm:t>
        <a:bodyPr lIns="36000" tIns="36000" rIns="36000" bIns="36000" anchor="t" anchorCtr="0"/>
        <a:lstStyle/>
        <a:p>
          <a:pPr algn="l">
            <a:spcBef>
              <a:spcPts val="1200"/>
            </a:spcBef>
            <a:spcAft>
              <a:spcPts val="1200"/>
            </a:spcAft>
          </a:pPr>
          <a:r>
            <a:rPr lang="ru-RU" sz="1600" dirty="0" smtClean="0"/>
            <a:t>Разработка опытного образца АС</a:t>
          </a:r>
          <a:endParaRPr lang="ru-RU" sz="1600" dirty="0"/>
        </a:p>
      </dgm:t>
    </dgm:pt>
    <dgm:pt modelId="{C686A404-1C23-459F-8135-649444FC926C}" type="parTrans" cxnId="{9307180F-433D-44EC-9D45-69C6111E8580}">
      <dgm:prSet/>
      <dgm:spPr/>
      <dgm:t>
        <a:bodyPr/>
        <a:lstStyle/>
        <a:p>
          <a:endParaRPr lang="ru-RU"/>
        </a:p>
      </dgm:t>
    </dgm:pt>
    <dgm:pt modelId="{D7A3AB81-EC7C-4152-8092-4DBBB55AF458}" type="sibTrans" cxnId="{9307180F-433D-44EC-9D45-69C6111E8580}">
      <dgm:prSet/>
      <dgm:spPr/>
      <dgm:t>
        <a:bodyPr/>
        <a:lstStyle/>
        <a:p>
          <a:endParaRPr lang="ru-RU"/>
        </a:p>
      </dgm:t>
    </dgm:pt>
    <dgm:pt modelId="{DB21D1F9-842A-44E8-97EA-37DFDDD9F3A4}">
      <dgm:prSet custT="1"/>
      <dgm:spPr/>
      <dgm:t>
        <a:bodyPr lIns="36000" tIns="36000" rIns="36000" bIns="36000" anchor="t" anchorCtr="0"/>
        <a:lstStyle/>
        <a:p>
          <a:pPr algn="l">
            <a:spcBef>
              <a:spcPts val="1200"/>
            </a:spcBef>
            <a:spcAft>
              <a:spcPts val="1200"/>
            </a:spcAft>
          </a:pPr>
          <a:r>
            <a:rPr lang="ru-RU" sz="1600" dirty="0" smtClean="0"/>
            <a:t>Анализ опытной эксплуатации, доработка системы, выработка новых технических решений</a:t>
          </a:r>
          <a:endParaRPr lang="ru-RU" sz="1600" dirty="0"/>
        </a:p>
      </dgm:t>
    </dgm:pt>
    <dgm:pt modelId="{B8697AEB-77D6-4E03-A8FD-ED0850DE5DAD}" type="parTrans" cxnId="{101A7A4D-8080-4409-A942-DC430662F563}">
      <dgm:prSet/>
      <dgm:spPr/>
      <dgm:t>
        <a:bodyPr/>
        <a:lstStyle/>
        <a:p>
          <a:endParaRPr lang="ru-RU"/>
        </a:p>
      </dgm:t>
    </dgm:pt>
    <dgm:pt modelId="{26CE265B-E56E-4BEF-885F-36DE845324D3}" type="sibTrans" cxnId="{101A7A4D-8080-4409-A942-DC430662F563}">
      <dgm:prSet/>
      <dgm:spPr/>
      <dgm:t>
        <a:bodyPr/>
        <a:lstStyle/>
        <a:p>
          <a:endParaRPr lang="ru-RU"/>
        </a:p>
      </dgm:t>
    </dgm:pt>
    <dgm:pt modelId="{94453E75-1E3D-48EA-A5A6-24A730C5055A}">
      <dgm:prSet custT="1"/>
      <dgm:spPr>
        <a:solidFill>
          <a:schemeClr val="accent2">
            <a:lumMod val="75000"/>
          </a:schemeClr>
        </a:solidFill>
      </dgm:spPr>
      <dgm:t>
        <a:bodyPr lIns="36000" tIns="36000" rIns="36000" bIns="36000" anchor="ctr" anchorCtr="0"/>
        <a:lstStyle/>
        <a:p>
          <a:pPr>
            <a:spcBef>
              <a:spcPts val="1200"/>
            </a:spcBef>
            <a:spcAft>
              <a:spcPts val="1200"/>
            </a:spcAft>
          </a:pPr>
          <a:r>
            <a:rPr lang="ru-RU" sz="1600" dirty="0" smtClean="0"/>
            <a:t>Внедрение системы на предприятиях и организациях</a:t>
          </a:r>
          <a:endParaRPr lang="ru-RU" sz="1600" dirty="0"/>
        </a:p>
      </dgm:t>
    </dgm:pt>
    <dgm:pt modelId="{613D8D46-A3E8-4EE2-BBBA-F25A5921C0D0}" type="parTrans" cxnId="{3DC44D8D-1B6B-4EB9-80DE-E1D8181D4514}">
      <dgm:prSet/>
      <dgm:spPr/>
      <dgm:t>
        <a:bodyPr/>
        <a:lstStyle/>
        <a:p>
          <a:endParaRPr lang="ru-RU"/>
        </a:p>
      </dgm:t>
    </dgm:pt>
    <dgm:pt modelId="{372D93CA-46E6-4816-9A03-5864A802AC85}" type="sibTrans" cxnId="{3DC44D8D-1B6B-4EB9-80DE-E1D8181D4514}">
      <dgm:prSet/>
      <dgm:spPr/>
      <dgm:t>
        <a:bodyPr/>
        <a:lstStyle/>
        <a:p>
          <a:endParaRPr lang="ru-RU"/>
        </a:p>
      </dgm:t>
    </dgm:pt>
    <dgm:pt modelId="{33B53105-7868-4F4B-A0AC-55FB3828027B}">
      <dgm:prSet phldrT="[Текст]" custT="1"/>
      <dgm:spPr>
        <a:solidFill>
          <a:schemeClr val="accent3">
            <a:lumMod val="75000"/>
          </a:schemeClr>
        </a:solidFill>
      </dgm:spPr>
      <dgm:t>
        <a:bodyPr lIns="36000" tIns="36000" rIns="36000" bIns="36000" anchor="t" anchorCtr="0"/>
        <a:lstStyle/>
        <a:p>
          <a:pPr algn="l">
            <a:spcBef>
              <a:spcPts val="1200"/>
            </a:spcBef>
            <a:spcAft>
              <a:spcPts val="1200"/>
            </a:spcAft>
          </a:pPr>
          <a:r>
            <a:rPr lang="ru-RU" sz="1600" dirty="0" smtClean="0"/>
            <a:t>Определение закономерностей при подготовке и проведении мероприятий</a:t>
          </a:r>
          <a:endParaRPr lang="ru-RU" sz="1600" dirty="0"/>
        </a:p>
      </dgm:t>
    </dgm:pt>
    <dgm:pt modelId="{9EA66E70-FC05-470C-B925-2F2DB9F8F43D}" type="sibTrans" cxnId="{5742E2A9-288E-4A36-B9CD-31F4C9BCDC4C}">
      <dgm:prSet/>
      <dgm:spPr/>
      <dgm:t>
        <a:bodyPr/>
        <a:lstStyle/>
        <a:p>
          <a:endParaRPr lang="ru-RU"/>
        </a:p>
      </dgm:t>
    </dgm:pt>
    <dgm:pt modelId="{F1748B1E-AF95-4F8B-83C5-FFA109547392}" type="parTrans" cxnId="{5742E2A9-288E-4A36-B9CD-31F4C9BCDC4C}">
      <dgm:prSet/>
      <dgm:spPr/>
      <dgm:t>
        <a:bodyPr/>
        <a:lstStyle/>
        <a:p>
          <a:endParaRPr lang="ru-RU"/>
        </a:p>
      </dgm:t>
    </dgm:pt>
    <dgm:pt modelId="{D2F0542F-8C41-4E0A-B526-C381FA5BFCF8}">
      <dgm:prSet custT="1"/>
      <dgm:spPr/>
      <dgm:t>
        <a:bodyPr lIns="36000" tIns="36000" rIns="36000" bIns="36000" anchor="t" anchorCtr="0"/>
        <a:lstStyle/>
        <a:p>
          <a:pPr algn="l">
            <a:spcBef>
              <a:spcPts val="1200"/>
            </a:spcBef>
            <a:spcAft>
              <a:spcPts val="1200"/>
            </a:spcAft>
          </a:pPr>
          <a:r>
            <a:rPr lang="ru-RU" sz="1600" dirty="0" smtClean="0"/>
            <a:t>Внедрение системы в опытную эксплуатацию на базе ИАТЭ НИЯУ МИФИ</a:t>
          </a:r>
          <a:endParaRPr lang="ru-RU" sz="1600" dirty="0"/>
        </a:p>
      </dgm:t>
    </dgm:pt>
    <dgm:pt modelId="{7005F045-A117-4FCB-9095-089F5AB6FF3E}" type="parTrans" cxnId="{8E8B8750-BE55-4A53-B054-FCEC8739002B}">
      <dgm:prSet/>
      <dgm:spPr/>
      <dgm:t>
        <a:bodyPr/>
        <a:lstStyle/>
        <a:p>
          <a:endParaRPr lang="ru-RU"/>
        </a:p>
      </dgm:t>
    </dgm:pt>
    <dgm:pt modelId="{B4A44182-4C7E-4658-868B-175AA4AB3F06}" type="sibTrans" cxnId="{8E8B8750-BE55-4A53-B054-FCEC8739002B}">
      <dgm:prSet/>
      <dgm:spPr/>
      <dgm:t>
        <a:bodyPr/>
        <a:lstStyle/>
        <a:p>
          <a:endParaRPr lang="ru-RU"/>
        </a:p>
      </dgm:t>
    </dgm:pt>
    <dgm:pt modelId="{A13FFDBC-3F9E-433D-A8AF-45B8C6171464}">
      <dgm:prSet custT="1"/>
      <dgm:spPr/>
      <dgm:t>
        <a:bodyPr lIns="36000" tIns="36000" rIns="36000" bIns="36000" anchor="t" anchorCtr="0"/>
        <a:lstStyle/>
        <a:p>
          <a:pPr algn="l">
            <a:spcBef>
              <a:spcPts val="1200"/>
            </a:spcBef>
            <a:spcAft>
              <a:spcPts val="1200"/>
            </a:spcAft>
          </a:pPr>
          <a:r>
            <a:rPr lang="ru-RU" sz="1600" dirty="0" smtClean="0"/>
            <a:t>Реализация системы для совета молодых ученых </a:t>
          </a:r>
          <a:br>
            <a:rPr lang="ru-RU" sz="1600" dirty="0" smtClean="0"/>
          </a:br>
          <a:r>
            <a:rPr lang="ru-RU" sz="1600" dirty="0" smtClean="0"/>
            <a:t>г. Обнинска</a:t>
          </a:r>
          <a:endParaRPr lang="ru-RU" sz="1600" dirty="0"/>
        </a:p>
      </dgm:t>
    </dgm:pt>
    <dgm:pt modelId="{87E82352-817B-4245-840D-E873768F57B2}" type="parTrans" cxnId="{FD0A3461-8512-4B9D-AAF2-E2317CA5C71A}">
      <dgm:prSet/>
      <dgm:spPr/>
      <dgm:t>
        <a:bodyPr/>
        <a:lstStyle/>
        <a:p>
          <a:endParaRPr lang="ru-RU"/>
        </a:p>
      </dgm:t>
    </dgm:pt>
    <dgm:pt modelId="{01514C82-6C43-47E8-B1CB-E6A98798C9F9}" type="sibTrans" cxnId="{FD0A3461-8512-4B9D-AAF2-E2317CA5C71A}">
      <dgm:prSet/>
      <dgm:spPr/>
      <dgm:t>
        <a:bodyPr/>
        <a:lstStyle/>
        <a:p>
          <a:endParaRPr lang="ru-RU"/>
        </a:p>
      </dgm:t>
    </dgm:pt>
    <dgm:pt modelId="{C867D1E8-2D22-49DF-B956-F398523EA92A}">
      <dgm:prSet phldrT="[Текст]" custT="1"/>
      <dgm:spPr>
        <a:solidFill>
          <a:schemeClr val="accent3">
            <a:lumMod val="75000"/>
          </a:schemeClr>
        </a:solidFill>
      </dgm:spPr>
      <dgm:t>
        <a:bodyPr lIns="36000" tIns="36000" rIns="36000" bIns="36000" anchor="t" anchorCtr="0"/>
        <a:lstStyle/>
        <a:p>
          <a:pPr algn="ctr">
            <a:spcBef>
              <a:spcPts val="0"/>
            </a:spcBef>
            <a:spcAft>
              <a:spcPts val="1200"/>
            </a:spcAft>
          </a:pPr>
          <a:r>
            <a:rPr lang="ru-RU" sz="2000" u="sng" dirty="0" smtClean="0"/>
            <a:t>Ознакомление</a:t>
          </a:r>
          <a:endParaRPr lang="ru-RU" sz="2000" u="sng" dirty="0"/>
        </a:p>
      </dgm:t>
    </dgm:pt>
    <dgm:pt modelId="{11790897-7E43-4570-ADAE-9BC8B679C09B}" type="sibTrans" cxnId="{AE66FDB0-83E9-424E-983F-148A876AE912}">
      <dgm:prSet/>
      <dgm:spPr/>
      <dgm:t>
        <a:bodyPr/>
        <a:lstStyle/>
        <a:p>
          <a:endParaRPr lang="ru-RU"/>
        </a:p>
      </dgm:t>
    </dgm:pt>
    <dgm:pt modelId="{5F0FA6F7-7A92-4D73-8599-BD4A6379F40F}" type="parTrans" cxnId="{AE66FDB0-83E9-424E-983F-148A876AE912}">
      <dgm:prSet/>
      <dgm:spPr/>
      <dgm:t>
        <a:bodyPr/>
        <a:lstStyle/>
        <a:p>
          <a:endParaRPr lang="ru-RU"/>
        </a:p>
      </dgm:t>
    </dgm:pt>
    <dgm:pt modelId="{8135B8B4-BB1C-4C16-A1F0-B67934BD25F4}" type="pres">
      <dgm:prSet presAssocID="{AACFE7DD-A599-4D00-96EC-A3877185240C}" presName="CompostProcess" presStyleCnt="0">
        <dgm:presLayoutVars>
          <dgm:dir/>
          <dgm:resizeHandles val="exact"/>
        </dgm:presLayoutVars>
      </dgm:prSet>
      <dgm:spPr/>
    </dgm:pt>
    <dgm:pt modelId="{25B01B59-B864-4D9B-A0F2-1AA1332A4ED8}" type="pres">
      <dgm:prSet presAssocID="{AACFE7DD-A599-4D00-96EC-A3877185240C}" presName="arrow" presStyleLbl="bgShp" presStyleIdx="0" presStyleCnt="1" custScaleX="117647"/>
      <dgm:spPr>
        <a:solidFill>
          <a:schemeClr val="accent2">
            <a:lumMod val="20000"/>
            <a:lumOff val="80000"/>
          </a:schemeClr>
        </a:solidFill>
      </dgm:spPr>
    </dgm:pt>
    <dgm:pt modelId="{B2B269D8-1432-4C49-9698-AECD54822755}" type="pres">
      <dgm:prSet presAssocID="{AACFE7DD-A599-4D00-96EC-A3877185240C}" presName="linearProcess" presStyleCnt="0"/>
      <dgm:spPr/>
    </dgm:pt>
    <dgm:pt modelId="{9560C9E8-70CE-4512-8D29-3B29D82C4A6C}" type="pres">
      <dgm:prSet presAssocID="{C867D1E8-2D22-49DF-B956-F398523EA92A}" presName="textNode" presStyleLbl="node1" presStyleIdx="0" presStyleCnt="3" custScaleX="115781" custScaleY="2467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50723B-D906-4125-8023-CD3D0A3D8F5A}" type="pres">
      <dgm:prSet presAssocID="{11790897-7E43-4570-ADAE-9BC8B679C09B}" presName="sibTrans" presStyleCnt="0"/>
      <dgm:spPr/>
    </dgm:pt>
    <dgm:pt modelId="{14C73265-2D7B-456E-83BE-F2113E5F3193}" type="pres">
      <dgm:prSet presAssocID="{9AA224D0-2E35-4204-BB07-2DC689192087}" presName="textNode" presStyleLbl="node1" presStyleIdx="1" presStyleCnt="3" custScaleX="130877" custScaleY="246706" custLinFactNeighborX="-18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EE5785-15A9-453F-8655-207061801669}" type="pres">
      <dgm:prSet presAssocID="{EB8D3447-6748-4CE2-9773-AB33F834AA8C}" presName="sibTrans" presStyleCnt="0"/>
      <dgm:spPr/>
    </dgm:pt>
    <dgm:pt modelId="{062C98E3-68AE-4A8F-B52E-E79701B4A0F7}" type="pres">
      <dgm:prSet presAssocID="{FA068BA0-DA20-48D3-B064-BE5D991E299C}" presName="textNode" presStyleLbl="node1" presStyleIdx="2" presStyleCnt="3" custScaleX="117978" custScaleY="1362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260F58-B4CB-44C3-9911-9C0620CFC901}" type="presOf" srcId="{9AA224D0-2E35-4204-BB07-2DC689192087}" destId="{14C73265-2D7B-456E-83BE-F2113E5F3193}" srcOrd="0" destOrd="0" presId="urn:microsoft.com/office/officeart/2005/8/layout/hProcess9"/>
    <dgm:cxn modelId="{F08F81AA-ADDD-441B-9882-E378A7C40F7F}" type="presOf" srcId="{0E14C5BF-9D13-4346-B7A5-13A545323BA0}" destId="{14C73265-2D7B-456E-83BE-F2113E5F3193}" srcOrd="0" destOrd="2" presId="urn:microsoft.com/office/officeart/2005/8/layout/hProcess9"/>
    <dgm:cxn modelId="{3DC44D8D-1B6B-4EB9-80DE-E1D8181D4514}" srcId="{FA068BA0-DA20-48D3-B064-BE5D991E299C}" destId="{94453E75-1E3D-48EA-A5A6-24A730C5055A}" srcOrd="1" destOrd="0" parTransId="{613D8D46-A3E8-4EE2-BBBA-F25A5921C0D0}" sibTransId="{372D93CA-46E6-4816-9A03-5864A802AC85}"/>
    <dgm:cxn modelId="{5BAD19E5-606A-4F80-98EF-05C7AC30C633}" type="presOf" srcId="{AACFE7DD-A599-4D00-96EC-A3877185240C}" destId="{8135B8B4-BB1C-4C16-A1F0-B67934BD25F4}" srcOrd="0" destOrd="0" presId="urn:microsoft.com/office/officeart/2005/8/layout/hProcess9"/>
    <dgm:cxn modelId="{5742E2A9-288E-4A36-B9CD-31F4C9BCDC4C}" srcId="{C867D1E8-2D22-49DF-B956-F398523EA92A}" destId="{33B53105-7868-4F4B-A0AC-55FB3828027B}" srcOrd="0" destOrd="0" parTransId="{F1748B1E-AF95-4F8B-83C5-FFA109547392}" sibTransId="{9EA66E70-FC05-470C-B925-2F2DB9F8F43D}"/>
    <dgm:cxn modelId="{FD0A3461-8512-4B9D-AAF2-E2317CA5C71A}" srcId="{9AA224D0-2E35-4204-BB07-2DC689192087}" destId="{A13FFDBC-3F9E-433D-A8AF-45B8C6171464}" srcOrd="3" destOrd="0" parTransId="{87E82352-817B-4245-840D-E873768F57B2}" sibTransId="{01514C82-6C43-47E8-B1CB-E6A98798C9F9}"/>
    <dgm:cxn modelId="{5A43B3CD-7E1F-4735-9422-56FD63620267}" srcId="{9AA224D0-2E35-4204-BB07-2DC689192087}" destId="{3F2FED2D-56CB-462E-8934-5F7962EB38C7}" srcOrd="0" destOrd="0" parTransId="{07673BEE-3DFF-46E9-9BFE-C57F61B5598F}" sibTransId="{22C84E45-6B2E-4BB3-8227-C292E63B8988}"/>
    <dgm:cxn modelId="{D6CA0C57-C87D-434A-8CDB-B1CC5A3F501B}" type="presOf" srcId="{FA068BA0-DA20-48D3-B064-BE5D991E299C}" destId="{062C98E3-68AE-4A8F-B52E-E79701B4A0F7}" srcOrd="0" destOrd="0" presId="urn:microsoft.com/office/officeart/2005/8/layout/hProcess9"/>
    <dgm:cxn modelId="{A4DD0A9D-A6EB-4B21-A7FE-1EF87F02B2C3}" type="presOf" srcId="{33B53105-7868-4F4B-A0AC-55FB3828027B}" destId="{9560C9E8-70CE-4512-8D29-3B29D82C4A6C}" srcOrd="0" destOrd="1" presId="urn:microsoft.com/office/officeart/2005/8/layout/hProcess9"/>
    <dgm:cxn modelId="{101A7A4D-8080-4409-A942-DC430662F563}" srcId="{9AA224D0-2E35-4204-BB07-2DC689192087}" destId="{DB21D1F9-842A-44E8-97EA-37DFDDD9F3A4}" srcOrd="4" destOrd="0" parTransId="{B8697AEB-77D6-4E03-A8FD-ED0850DE5DAD}" sibTransId="{26CE265B-E56E-4BEF-885F-36DE845324D3}"/>
    <dgm:cxn modelId="{8E8B8750-BE55-4A53-B054-FCEC8739002B}" srcId="{9AA224D0-2E35-4204-BB07-2DC689192087}" destId="{D2F0542F-8C41-4E0A-B526-C381FA5BFCF8}" srcOrd="2" destOrd="0" parTransId="{7005F045-A117-4FCB-9095-089F5AB6FF3E}" sibTransId="{B4A44182-4C7E-4658-868B-175AA4AB3F06}"/>
    <dgm:cxn modelId="{B372D752-54EC-493B-A87C-939526676256}" type="presOf" srcId="{C867D1E8-2D22-49DF-B956-F398523EA92A}" destId="{9560C9E8-70CE-4512-8D29-3B29D82C4A6C}" srcOrd="0" destOrd="0" presId="urn:microsoft.com/office/officeart/2005/8/layout/hProcess9"/>
    <dgm:cxn modelId="{22EE67E1-633A-4F7F-8CB1-ED2920B88A7D}" type="presOf" srcId="{3F2FED2D-56CB-462E-8934-5F7962EB38C7}" destId="{14C73265-2D7B-456E-83BE-F2113E5F3193}" srcOrd="0" destOrd="1" presId="urn:microsoft.com/office/officeart/2005/8/layout/hProcess9"/>
    <dgm:cxn modelId="{24EEE715-EB2F-4C21-BAA2-DCC88F729C8E}" type="presOf" srcId="{94453E75-1E3D-48EA-A5A6-24A730C5055A}" destId="{062C98E3-68AE-4A8F-B52E-E79701B4A0F7}" srcOrd="0" destOrd="2" presId="urn:microsoft.com/office/officeart/2005/8/layout/hProcess9"/>
    <dgm:cxn modelId="{222A5BB9-5660-4727-AFBF-FD2911C6D770}" type="presOf" srcId="{5C516EB8-3E83-4E9D-891E-E0161BE25372}" destId="{9560C9E8-70CE-4512-8D29-3B29D82C4A6C}" srcOrd="0" destOrd="2" presId="urn:microsoft.com/office/officeart/2005/8/layout/hProcess9"/>
    <dgm:cxn modelId="{9307180F-433D-44EC-9D45-69C6111E8580}" srcId="{9AA224D0-2E35-4204-BB07-2DC689192087}" destId="{0E14C5BF-9D13-4346-B7A5-13A545323BA0}" srcOrd="1" destOrd="0" parTransId="{C686A404-1C23-459F-8135-649444FC926C}" sibTransId="{D7A3AB81-EC7C-4152-8092-4DBBB55AF458}"/>
    <dgm:cxn modelId="{AE66FDB0-83E9-424E-983F-148A876AE912}" srcId="{AACFE7DD-A599-4D00-96EC-A3877185240C}" destId="{C867D1E8-2D22-49DF-B956-F398523EA92A}" srcOrd="0" destOrd="0" parTransId="{5F0FA6F7-7A92-4D73-8599-BD4A6379F40F}" sibTransId="{11790897-7E43-4570-ADAE-9BC8B679C09B}"/>
    <dgm:cxn modelId="{E552B3E9-3A6E-40B1-A0FE-36D219BDC3C4}" srcId="{FA068BA0-DA20-48D3-B064-BE5D991E299C}" destId="{CAF7EEF0-3F8D-4C99-BF02-F48272B03727}" srcOrd="0" destOrd="0" parTransId="{14C503CF-F1F1-4CBD-A80B-57F49AF049D3}" sibTransId="{15443528-DF4E-43DD-B15F-82EC9A8E7D65}"/>
    <dgm:cxn modelId="{427AB6F6-D926-40B0-803C-0868E65C5961}" type="presOf" srcId="{D2F0542F-8C41-4E0A-B526-C381FA5BFCF8}" destId="{14C73265-2D7B-456E-83BE-F2113E5F3193}" srcOrd="0" destOrd="3" presId="urn:microsoft.com/office/officeart/2005/8/layout/hProcess9"/>
    <dgm:cxn modelId="{BE4C656A-C426-4FF9-92B9-F34D7AE72558}" type="presOf" srcId="{DB21D1F9-842A-44E8-97EA-37DFDDD9F3A4}" destId="{14C73265-2D7B-456E-83BE-F2113E5F3193}" srcOrd="0" destOrd="5" presId="urn:microsoft.com/office/officeart/2005/8/layout/hProcess9"/>
    <dgm:cxn modelId="{75DE51C9-9E82-47A9-A5F0-95E0092D57B9}" srcId="{AACFE7DD-A599-4D00-96EC-A3877185240C}" destId="{FA068BA0-DA20-48D3-B064-BE5D991E299C}" srcOrd="2" destOrd="0" parTransId="{4BAF12C4-3AC0-4E78-AF81-B1253FF067C3}" sibTransId="{FB7E824E-9252-4FB1-88D4-94C1A374AEA9}"/>
    <dgm:cxn modelId="{A4DF66A6-96A6-4DB7-85E9-B61DC3AE2C30}" type="presOf" srcId="{91A63077-3271-4DF4-8D19-11ED8C525B3A}" destId="{9560C9E8-70CE-4512-8D29-3B29D82C4A6C}" srcOrd="0" destOrd="3" presId="urn:microsoft.com/office/officeart/2005/8/layout/hProcess9"/>
    <dgm:cxn modelId="{66E6586A-0982-47D2-826E-5C5BA1A1DD11}" srcId="{C867D1E8-2D22-49DF-B956-F398523EA92A}" destId="{91A63077-3271-4DF4-8D19-11ED8C525B3A}" srcOrd="2" destOrd="0" parTransId="{D9B900F4-5EE7-40DD-BE7F-D3F7A380D62F}" sibTransId="{A1DB778C-16FF-4F87-92E8-2E76B9930753}"/>
    <dgm:cxn modelId="{ABA40D79-83C2-41C7-A308-088434D2EB7C}" srcId="{AACFE7DD-A599-4D00-96EC-A3877185240C}" destId="{9AA224D0-2E35-4204-BB07-2DC689192087}" srcOrd="1" destOrd="0" parTransId="{BB0758EB-9EEC-4182-8419-A78FCBB69D1B}" sibTransId="{EB8D3447-6748-4CE2-9773-AB33F834AA8C}"/>
    <dgm:cxn modelId="{455F05A6-39B8-4AE8-B299-C58EE9C59289}" type="presOf" srcId="{A13FFDBC-3F9E-433D-A8AF-45B8C6171464}" destId="{14C73265-2D7B-456E-83BE-F2113E5F3193}" srcOrd="0" destOrd="4" presId="urn:microsoft.com/office/officeart/2005/8/layout/hProcess9"/>
    <dgm:cxn modelId="{7BEE2897-7F25-49B6-986B-7ADC4FC5056B}" srcId="{C867D1E8-2D22-49DF-B956-F398523EA92A}" destId="{5C516EB8-3E83-4E9D-891E-E0161BE25372}" srcOrd="1" destOrd="0" parTransId="{DF3DF617-6A23-487F-9125-1423775612CC}" sibTransId="{7BCC5A21-E49F-478D-8966-FF217338BAEA}"/>
    <dgm:cxn modelId="{161D74DA-E164-4B4A-A754-53A7F66B50C1}" type="presOf" srcId="{CAF7EEF0-3F8D-4C99-BF02-F48272B03727}" destId="{062C98E3-68AE-4A8F-B52E-E79701B4A0F7}" srcOrd="0" destOrd="1" presId="urn:microsoft.com/office/officeart/2005/8/layout/hProcess9"/>
    <dgm:cxn modelId="{9F13D4E4-9E00-44B1-9D84-1288B3E6B1BC}" type="presParOf" srcId="{8135B8B4-BB1C-4C16-A1F0-B67934BD25F4}" destId="{25B01B59-B864-4D9B-A0F2-1AA1332A4ED8}" srcOrd="0" destOrd="0" presId="urn:microsoft.com/office/officeart/2005/8/layout/hProcess9"/>
    <dgm:cxn modelId="{C9AA477B-C80D-4BCC-AC2B-9CF0DBDFD47A}" type="presParOf" srcId="{8135B8B4-BB1C-4C16-A1F0-B67934BD25F4}" destId="{B2B269D8-1432-4C49-9698-AECD54822755}" srcOrd="1" destOrd="0" presId="urn:microsoft.com/office/officeart/2005/8/layout/hProcess9"/>
    <dgm:cxn modelId="{19C71989-DA70-45B8-A5D1-5C125383D75C}" type="presParOf" srcId="{B2B269D8-1432-4C49-9698-AECD54822755}" destId="{9560C9E8-70CE-4512-8D29-3B29D82C4A6C}" srcOrd="0" destOrd="0" presId="urn:microsoft.com/office/officeart/2005/8/layout/hProcess9"/>
    <dgm:cxn modelId="{AFDDBC9B-442E-44AC-8A0B-2202599DD6FA}" type="presParOf" srcId="{B2B269D8-1432-4C49-9698-AECD54822755}" destId="{AC50723B-D906-4125-8023-CD3D0A3D8F5A}" srcOrd="1" destOrd="0" presId="urn:microsoft.com/office/officeart/2005/8/layout/hProcess9"/>
    <dgm:cxn modelId="{57A4F2A7-9840-4C5C-82DD-033167053F26}" type="presParOf" srcId="{B2B269D8-1432-4C49-9698-AECD54822755}" destId="{14C73265-2D7B-456E-83BE-F2113E5F3193}" srcOrd="2" destOrd="0" presId="urn:microsoft.com/office/officeart/2005/8/layout/hProcess9"/>
    <dgm:cxn modelId="{808E07F8-BD09-41FD-9414-B86130A22EB6}" type="presParOf" srcId="{B2B269D8-1432-4C49-9698-AECD54822755}" destId="{6FEE5785-15A9-453F-8655-207061801669}" srcOrd="3" destOrd="0" presId="urn:microsoft.com/office/officeart/2005/8/layout/hProcess9"/>
    <dgm:cxn modelId="{1C0EDF85-BD1E-4085-9391-E4C872D7CABB}" type="presParOf" srcId="{B2B269D8-1432-4C49-9698-AECD54822755}" destId="{062C98E3-68AE-4A8F-B52E-E79701B4A0F7}" srcOrd="4" destOrd="0" presId="urn:microsoft.com/office/officeart/2005/8/layout/hProcess9"/>
  </dgm:cxnLst>
  <dgm:bg/>
  <dgm:whole/>
  <dgm:extLst>
    <a:ext uri="http://schemas.microsoft.com/office/drawing/2008/diagram"/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5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D9259A2-EB37-43BB-999F-8301BDC6F129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6EC78C1-86C5-4CBF-AA4C-106B448325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CCCB0F-6D86-4208-B5C5-430B9DB25D00}" type="datetimeFigureOut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F39337-EA9A-48F4-A96A-783F63093B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kumimoji="0" lang="ru-RU" smtClean="0"/>
              <a:t>Добрый день, уважаемые эксперты и участники молодёжного конвента.</a:t>
            </a:r>
          </a:p>
          <a:p>
            <a:pPr eaLnBrk="1" hangingPunct="1"/>
            <a:r>
              <a:rPr kumimoji="0" lang="ru-RU" smtClean="0"/>
              <a:t>Вашему вниманию представляется проект</a:t>
            </a:r>
          </a:p>
          <a:p>
            <a:pPr eaLnBrk="1" hangingPunct="1"/>
            <a:endParaRPr kumimoji="0" lang="ru-RU" smtClean="0"/>
          </a:p>
          <a:p>
            <a:pPr eaLnBrk="1" hangingPunct="1"/>
            <a:r>
              <a:rPr kumimoji="0" lang="ru-RU" smtClean="0"/>
              <a:t>Автоматизированная система проведения мероприятий</a:t>
            </a:r>
          </a:p>
          <a:p>
            <a:pPr eaLnBrk="1" hangingPunct="1"/>
            <a:r>
              <a:rPr kumimoji="0" lang="ru-RU" smtClean="0"/>
              <a:t>для формирования кадрового и инновационного резерва развития Калужской области</a:t>
            </a:r>
          </a:p>
          <a:p>
            <a:pPr eaLnBrk="1" hangingPunct="1"/>
            <a:endParaRPr kumimoji="0"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0"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Ежегодно проходит много мероприятий (конференций, форумов, съездов)</a:t>
            </a:r>
          </a:p>
          <a:p>
            <a:r>
              <a:rPr lang="ru-RU" smtClean="0"/>
              <a:t>которые схожи по тематике и слабо между собой скоординированы.</a:t>
            </a:r>
          </a:p>
          <a:p>
            <a:endParaRPr lang="ru-RU" smtClean="0"/>
          </a:p>
          <a:p>
            <a:r>
              <a:rPr lang="ru-RU" smtClean="0"/>
              <a:t>Такая ситуация не удобна как организаторам, так и потенциальным участникам.</a:t>
            </a:r>
          </a:p>
          <a:p>
            <a:endParaRPr lang="ru-RU" smtClean="0"/>
          </a:p>
          <a:p>
            <a:pPr>
              <a:buFontTx/>
              <a:buChar char="•"/>
            </a:pPr>
            <a:r>
              <a:rPr lang="ru-RU" smtClean="0"/>
              <a:t>организаторам</a:t>
            </a:r>
          </a:p>
          <a:p>
            <a:pPr marL="685800" lvl="1" indent="-228600">
              <a:buFontTx/>
              <a:buChar char="•"/>
            </a:pPr>
            <a:r>
              <a:rPr lang="ru-RU" smtClean="0"/>
              <a:t>тяжело собрать аудиторию, которая бы пришла на мероприятие, соответствовала его тематике и получила новые знания, а не просто пришла в качестве слушателей</a:t>
            </a:r>
          </a:p>
          <a:p>
            <a:pPr marL="685800" lvl="1" indent="-228600">
              <a:buFontTx/>
              <a:buChar char="•"/>
            </a:pPr>
            <a:r>
              <a:rPr lang="ru-RU" smtClean="0"/>
              <a:t>нужно принять решение, какие направления формировать</a:t>
            </a:r>
          </a:p>
          <a:p>
            <a:pPr>
              <a:buFontTx/>
              <a:buChar char="•"/>
            </a:pPr>
            <a:endParaRPr lang="en-US" smtClean="0"/>
          </a:p>
          <a:p>
            <a:pPr>
              <a:buFontTx/>
              <a:buChar char="•"/>
            </a:pPr>
            <a:r>
              <a:rPr lang="ru-RU" smtClean="0"/>
              <a:t>потенциальные участники </a:t>
            </a:r>
          </a:p>
          <a:p>
            <a:pPr marL="685800" lvl="1" indent="-228600">
              <a:buFontTx/>
              <a:buChar char="•"/>
            </a:pPr>
            <a:r>
              <a:rPr lang="ru-RU" smtClean="0"/>
              <a:t>не информируются о планируемых мероприятиях</a:t>
            </a:r>
          </a:p>
          <a:p>
            <a:pPr marL="685800" lvl="1" indent="-228600">
              <a:buFontTx/>
              <a:buChar char="•"/>
            </a:pPr>
            <a:r>
              <a:rPr lang="ru-RU" smtClean="0"/>
              <a:t>поздно информируются, что остается на регистрацию и подачу документов 2-3 дня</a:t>
            </a:r>
          </a:p>
          <a:p>
            <a:pPr marL="685800" lvl="1" indent="-228600">
              <a:buFontTx/>
              <a:buChar char="•"/>
            </a:pPr>
            <a:r>
              <a:rPr lang="ru-RU" smtClean="0"/>
              <a:t>нуждаются в совете, на какое мероприятие, на какое направление им подавать документы, чтобы развить и пополнить свои знания.</a:t>
            </a:r>
          </a:p>
          <a:p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F4C53E-6500-4E19-9155-1A5001FD1A9E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Данный проект предлагает решение этой проблемы,</a:t>
            </a:r>
          </a:p>
          <a:p>
            <a:r>
              <a:rPr lang="ru-RU" smtClean="0"/>
              <a:t>причем для ее решения комбинируются:</a:t>
            </a:r>
          </a:p>
          <a:p>
            <a:pPr>
              <a:buFont typeface="Calibri" pitchFamily="34" charset="0"/>
              <a:buAutoNum type="arabicPeriod"/>
            </a:pPr>
            <a:r>
              <a:rPr lang="ru-RU" smtClean="0"/>
              <a:t>Многофакторная оценочная модель;</a:t>
            </a:r>
          </a:p>
          <a:p>
            <a:pPr>
              <a:buFont typeface="Calibri" pitchFamily="34" charset="0"/>
              <a:buAutoNum type="arabicPeriod"/>
            </a:pPr>
            <a:r>
              <a:rPr lang="ru-RU" smtClean="0"/>
              <a:t>Технологии экспертных систем;</a:t>
            </a:r>
          </a:p>
          <a:p>
            <a:pPr>
              <a:buFont typeface="Calibri" pitchFamily="34" charset="0"/>
              <a:buAutoNum type="arabicPeriod"/>
            </a:pPr>
            <a:r>
              <a:rPr lang="en-US" smtClean="0"/>
              <a:t>LaTeX- </a:t>
            </a:r>
            <a:r>
              <a:rPr lang="ru-RU" smtClean="0"/>
              <a:t>и </a:t>
            </a:r>
            <a:r>
              <a:rPr lang="en-US" smtClean="0"/>
              <a:t>web-</a:t>
            </a:r>
            <a:r>
              <a:rPr lang="ru-RU" smtClean="0"/>
              <a:t>технологии;</a:t>
            </a:r>
          </a:p>
          <a:p>
            <a:pPr>
              <a:buFont typeface="Calibri" pitchFamily="34" charset="0"/>
              <a:buAutoNum type="arabicPeriod"/>
            </a:pPr>
            <a:r>
              <a:rPr lang="ru-RU" smtClean="0"/>
              <a:t>Интерактивная база знаний по мероприятиям;</a:t>
            </a:r>
          </a:p>
          <a:p>
            <a:pPr>
              <a:buFont typeface="Calibri" pitchFamily="34" charset="0"/>
              <a:buAutoNum type="arabicPeriod"/>
            </a:pPr>
            <a:r>
              <a:rPr lang="ru-RU" smtClean="0"/>
              <a:t>Единая информационная среда для студентов и сотрудников предприятий.</a:t>
            </a:r>
          </a:p>
          <a:p>
            <a:pPr>
              <a:buFont typeface="+mj-lt"/>
              <a:buNone/>
            </a:pPr>
            <a:endParaRPr lang="ru-RU" smtClean="0"/>
          </a:p>
          <a:p>
            <a:pPr>
              <a:buFont typeface="+mj-lt"/>
              <a:buNone/>
            </a:pPr>
            <a:r>
              <a:rPr lang="ru-RU" smtClean="0"/>
              <a:t>Все это позволяет</a:t>
            </a:r>
          </a:p>
          <a:p>
            <a:pPr>
              <a:buFontTx/>
              <a:buChar char="•"/>
            </a:pPr>
            <a:r>
              <a:rPr lang="ru-RU" smtClean="0"/>
              <a:t>оценить все направления технических знаний специалиста,</a:t>
            </a:r>
          </a:p>
          <a:p>
            <a:pPr>
              <a:buFontTx/>
              <a:buChar char="•"/>
            </a:pPr>
            <a:r>
              <a:rPr lang="ru-RU" smtClean="0"/>
              <a:t>рекомендовать его к выступлению на тех или иных мероприятиях,</a:t>
            </a:r>
          </a:p>
          <a:p>
            <a:pPr>
              <a:buFontTx/>
              <a:buChar char="•"/>
            </a:pPr>
            <a:r>
              <a:rPr lang="ru-RU" smtClean="0"/>
              <a:t>оптимизировать заполнение заявок,</a:t>
            </a:r>
          </a:p>
          <a:p>
            <a:pPr>
              <a:buFontTx/>
              <a:buChar char="•"/>
            </a:pPr>
            <a:r>
              <a:rPr lang="ru-RU" smtClean="0"/>
              <a:t>обеспечить доступность информации по проводимым мероприятиям,</a:t>
            </a:r>
          </a:p>
          <a:p>
            <a:pPr>
              <a:buFontTx/>
              <a:buChar char="•"/>
            </a:pPr>
            <a:r>
              <a:rPr lang="ru-RU" smtClean="0"/>
              <a:t>связать в единое информационное пространство школьников, студентов, специалистов.</a:t>
            </a:r>
          </a:p>
          <a:p>
            <a:pPr>
              <a:buFont typeface="+mj-lt"/>
              <a:buNone/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81DBAD-844A-44F5-88E4-404EB255A84F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В результате проекта должна быть создана комплексная экспертная система сопровождения мероприятий</a:t>
            </a:r>
          </a:p>
          <a:p>
            <a:endParaRPr lang="en-US" smtClean="0"/>
          </a:p>
          <a:p>
            <a:r>
              <a:rPr lang="ru-RU" smtClean="0"/>
              <a:t>особенностью системы будет:</a:t>
            </a:r>
          </a:p>
          <a:p>
            <a:pPr>
              <a:buFontTx/>
              <a:buChar char="•"/>
            </a:pPr>
            <a:r>
              <a:rPr lang="ru-RU" smtClean="0"/>
              <a:t>применение открытых, свободно-распространяемых программных продуктов и технологий;</a:t>
            </a:r>
          </a:p>
          <a:p>
            <a:pPr>
              <a:buFontTx/>
              <a:buChar char="•"/>
            </a:pPr>
            <a:r>
              <a:rPr lang="ru-RU" smtClean="0"/>
              <a:t>сопряжение с популярными социальными сетями.</a:t>
            </a:r>
          </a:p>
          <a:p>
            <a:endParaRPr lang="en-US" smtClean="0"/>
          </a:p>
          <a:p>
            <a:r>
              <a:rPr lang="ru-RU" smtClean="0"/>
              <a:t>внедрение системы приведет к увеличению эффективности и сокращению затрат на проведение мероприятий.</a:t>
            </a:r>
          </a:p>
          <a:p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1D5E7E-12C7-4243-98CD-D23D657F401A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Система проведения мероприятий будет востребована как предприятиями (организаторами), так и участниками.</a:t>
            </a:r>
          </a:p>
          <a:p>
            <a:endParaRPr lang="ru-RU" smtClean="0"/>
          </a:p>
          <a:p>
            <a:r>
              <a:rPr lang="ru-RU" smtClean="0"/>
              <a:t>Система позволит</a:t>
            </a:r>
          </a:p>
          <a:p>
            <a:pPr>
              <a:buFontTx/>
              <a:buChar char="•"/>
            </a:pPr>
            <a:r>
              <a:rPr lang="ru-RU" smtClean="0"/>
              <a:t>предприятию</a:t>
            </a:r>
          </a:p>
          <a:p>
            <a:pPr marL="685800" lvl="1" indent="-228600">
              <a:buFontTx/>
              <a:buChar char="•"/>
            </a:pPr>
            <a:r>
              <a:rPr lang="ru-RU" smtClean="0"/>
              <a:t>автоматизировать проектирование мероприятий на его базе;</a:t>
            </a:r>
          </a:p>
          <a:p>
            <a:pPr marL="685800" lvl="1" indent="-228600">
              <a:buFontTx/>
              <a:buChar char="•"/>
            </a:pPr>
            <a:r>
              <a:rPr lang="ru-RU" smtClean="0"/>
              <a:t>систематизировать полученные знания в информационный портал</a:t>
            </a:r>
          </a:p>
          <a:p>
            <a:pPr>
              <a:buFontTx/>
              <a:buChar char="•"/>
            </a:pPr>
            <a:endParaRPr lang="ru-RU" smtClean="0"/>
          </a:p>
          <a:p>
            <a:pPr>
              <a:buFontTx/>
              <a:buChar char="•"/>
            </a:pPr>
            <a:r>
              <a:rPr lang="ru-RU" smtClean="0"/>
              <a:t>организатору – эффективно сопроводить мероприятие</a:t>
            </a:r>
          </a:p>
          <a:p>
            <a:pPr>
              <a:buFontTx/>
              <a:buChar char="•"/>
            </a:pPr>
            <a:endParaRPr lang="en-US" smtClean="0"/>
          </a:p>
          <a:p>
            <a:pPr>
              <a:buFontTx/>
              <a:buChar char="•"/>
            </a:pPr>
            <a:r>
              <a:rPr lang="ru-RU" smtClean="0"/>
              <a:t>участнику – запланировать участие, подготовить документы и заявки</a:t>
            </a:r>
          </a:p>
          <a:p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F3AF89-F40F-4395-A92E-7964D5EB3817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В состав системы будут входить:</a:t>
            </a:r>
          </a:p>
          <a:p>
            <a:pPr>
              <a:buFont typeface="Calibri" pitchFamily="34" charset="0"/>
              <a:buAutoNum type="arabicPeriod"/>
            </a:pPr>
            <a:r>
              <a:rPr lang="ru-RU" smtClean="0"/>
              <a:t>Электронный паспорт </a:t>
            </a:r>
          </a:p>
          <a:p>
            <a:pPr>
              <a:buFont typeface="Calibri" pitchFamily="34" charset="0"/>
              <a:buAutoNum type="arabicPeriod"/>
            </a:pPr>
            <a:r>
              <a:rPr lang="ru-RU" smtClean="0"/>
              <a:t>Календарь мероприятий</a:t>
            </a:r>
          </a:p>
          <a:p>
            <a:pPr>
              <a:buFont typeface="Calibri" pitchFamily="34" charset="0"/>
              <a:buAutoNum type="arabicPeriod"/>
            </a:pPr>
            <a:r>
              <a:rPr lang="ru-RU" smtClean="0"/>
              <a:t>Подсчет рейтинга </a:t>
            </a:r>
          </a:p>
          <a:p>
            <a:pPr>
              <a:buFont typeface="Calibri" pitchFamily="34" charset="0"/>
              <a:buAutoNum type="arabicPeriod"/>
            </a:pPr>
            <a:r>
              <a:rPr lang="ru-RU" smtClean="0"/>
              <a:t>Автоматизированное оформление</a:t>
            </a:r>
          </a:p>
          <a:p>
            <a:pPr>
              <a:buFont typeface="Calibri" pitchFamily="34" charset="0"/>
              <a:buAutoNum type="arabicPeriod"/>
            </a:pPr>
            <a:r>
              <a:rPr lang="ru-RU" smtClean="0"/>
              <a:t>Сбор, хранение данных </a:t>
            </a:r>
          </a:p>
          <a:p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9A9160-D600-40E0-98C6-7618AE6E668D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Преимущества системы в том, что</a:t>
            </a:r>
          </a:p>
          <a:p>
            <a:pPr>
              <a:buFontTx/>
              <a:buChar char="•"/>
            </a:pPr>
            <a:r>
              <a:rPr lang="ru-RU" smtClean="0"/>
              <a:t>она является свободно-распространяемым продуктом;</a:t>
            </a:r>
          </a:p>
          <a:p>
            <a:pPr>
              <a:buFontTx/>
              <a:buChar char="•"/>
            </a:pPr>
            <a:r>
              <a:rPr lang="ru-RU" smtClean="0"/>
              <a:t>в нее вкладываются собственные методики оценки качества проведения мероприятий.</a:t>
            </a:r>
          </a:p>
          <a:p>
            <a:endParaRPr lang="ru-RU" smtClean="0"/>
          </a:p>
          <a:p>
            <a:r>
              <a:rPr lang="ru-RU" smtClean="0"/>
              <a:t>Система позволит</a:t>
            </a:r>
          </a:p>
          <a:p>
            <a:pPr>
              <a:buFontTx/>
              <a:buChar char="•"/>
            </a:pPr>
            <a:r>
              <a:rPr lang="ru-RU" smtClean="0"/>
              <a:t>участнику – дать обратную связь по качеству проведенного мероприятия, порекомендовать другие мероприятия;</a:t>
            </a:r>
          </a:p>
          <a:p>
            <a:pPr>
              <a:buFontTx/>
              <a:buChar char="•"/>
            </a:pPr>
            <a:r>
              <a:rPr lang="ru-RU" smtClean="0"/>
              <a:t>организатору – оценить сильные и слабые стороны мероприятия.</a:t>
            </a:r>
          </a:p>
          <a:p>
            <a:endParaRPr lang="ru-RU" smtClean="0"/>
          </a:p>
          <a:p>
            <a:r>
              <a:rPr lang="ru-RU" smtClean="0"/>
              <a:t>Проект развивается и поддерживается Советом Молодых Ученых Калужской области</a:t>
            </a:r>
          </a:p>
          <a:p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AB35D5-7CB3-4B4E-9E94-748358D4804E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mtClean="0"/>
              <a:t>В процессе реализации проект пройдет стадии от анализа предметной области до разработки и внедрения.</a:t>
            </a:r>
          </a:p>
          <a:p>
            <a:endParaRPr lang="en-US" smtClean="0"/>
          </a:p>
          <a:p>
            <a:pPr>
              <a:buFont typeface="Calibri" pitchFamily="34" charset="0"/>
              <a:buAutoNum type="arabicPeriod"/>
            </a:pPr>
            <a:r>
              <a:rPr lang="ru-RU" smtClean="0"/>
              <a:t>Ознакомление с предметной областью</a:t>
            </a:r>
          </a:p>
          <a:p>
            <a:pPr>
              <a:buFont typeface="Calibri" pitchFamily="34" charset="0"/>
              <a:buAutoNum type="arabicPeriod"/>
            </a:pPr>
            <a:r>
              <a:rPr lang="ru-RU" smtClean="0"/>
              <a:t>Разработка технического задания и реализация</a:t>
            </a:r>
          </a:p>
          <a:p>
            <a:pPr>
              <a:buFont typeface="Calibri" pitchFamily="34" charset="0"/>
              <a:buAutoNum type="arabicPeriod"/>
            </a:pPr>
            <a:r>
              <a:rPr lang="ru-RU" smtClean="0"/>
              <a:t>Коммерциализация</a:t>
            </a:r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5EF7D6-1B64-44AB-80C0-597CA0FF847B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/>
            <a:r>
              <a:rPr lang="ru-RU" smtClean="0"/>
              <a:t>В данный момент система находится в стадии разработки:</a:t>
            </a:r>
          </a:p>
          <a:p>
            <a:pPr marL="228600" indent="-228600"/>
            <a:endParaRPr lang="ru-RU" smtClean="0"/>
          </a:p>
          <a:p>
            <a:pPr marL="228600" indent="-228600">
              <a:buFontTx/>
              <a:buAutoNum type="arabicPeriod"/>
            </a:pPr>
            <a:r>
              <a:rPr lang="ru-RU" smtClean="0"/>
              <a:t>Реализованы модуль электронного паспорта пользователя и новостной ресурс.</a:t>
            </a:r>
          </a:p>
          <a:p>
            <a:pPr marL="228600" indent="-228600">
              <a:buFontTx/>
              <a:buAutoNum type="arabicPeriod"/>
            </a:pPr>
            <a:r>
              <a:rPr lang="ru-RU" smtClean="0"/>
              <a:t>Производится интеграция модуля генерирования документов в систему.</a:t>
            </a:r>
          </a:p>
          <a:p>
            <a:pPr marL="228600" indent="-228600">
              <a:buFontTx/>
              <a:buAutoNum type="arabicPeriod"/>
            </a:pPr>
            <a:r>
              <a:rPr lang="ru-RU" smtClean="0"/>
              <a:t>Активно разрабатывается электронный паспорт мероприятия.</a:t>
            </a:r>
          </a:p>
          <a:p>
            <a:pPr marL="228600" indent="-228600">
              <a:buFontTx/>
              <a:buAutoNum type="arabicPeriod"/>
            </a:pPr>
            <a:r>
              <a:rPr lang="ru-RU" smtClean="0"/>
              <a:t>В будущем планируется доработка существующего и создание заявленного функционала.</a:t>
            </a:r>
          </a:p>
          <a:p>
            <a:pPr marL="228600" indent="-228600"/>
            <a:endParaRPr lang="ru-RU" smtClean="0"/>
          </a:p>
        </p:txBody>
      </p:sp>
      <p:sp>
        <p:nvSpPr>
          <p:cNvPr id="52228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6A9FBC1D-E740-4A6B-8613-E262DD68D6BB}" type="slidenum">
              <a:rPr lang="ru-RU" sz="1200"/>
              <a:pPr algn="r" eaLnBrk="0" hangingPunct="0"/>
              <a:t>9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731018F-66EB-4199-8932-CE85793B68EE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65EE6-D17E-49B1-BD4D-F102F7339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5B26878-1405-4352-BE59-474D1B853323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DF550-4052-4224-BF43-4803A4B1D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0A5BFF5-6D05-4889-9858-396EC8222F3D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3D7AE-C1CF-4332-AB86-31E962D92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072313" y="333375"/>
            <a:ext cx="1787525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14820" cy="92211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>
          <a:xfrm>
            <a:off x="6899275" y="63817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7DF54-365B-4D8C-8C2D-C058101894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072313" y="404813"/>
            <a:ext cx="17875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7F8CF95-B693-433D-8126-E8D284AB6754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FF69B-196C-48B2-B198-6837CC34B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3CCD573-9D9D-477F-9069-F223E398A833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DA8D4-D0F7-46CE-8C5B-BEAAC2F465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8FBC6CC-03D9-4E80-AAB6-EC31544CD175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1302E-EB29-426B-8CA3-AE59D2308B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DCDF9F-21EA-46E4-8A8E-DA03D434EC22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F9F1F-D211-427F-AE97-0A84C7338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D722800-5D03-49FE-9AD0-BCC8D3491110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FF1E6F-DFAC-48F0-9B1E-4EA120320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226B9EF-D64B-4C3F-8B95-9C8D8A7D9C8F}" type="datetime1">
              <a:rPr lang="ru-RU"/>
              <a:pPr>
                <a:defRPr/>
              </a:pPr>
              <a:t>20.05.2011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B6538-724D-4E31-9B21-48FF4DF3D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7200" y="274638"/>
            <a:ext cx="66151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  <p:custDataLst>
              <p:tags r:id="rId15"/>
            </p:custDataLst>
          </p:nvPr>
        </p:nvSpPr>
        <p:spPr>
          <a:xfrm>
            <a:off x="6875463" y="63817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73131A-E6BC-4356-96E4-89CF89001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 kern="1200">
          <a:solidFill>
            <a:schemeClr val="tx1"/>
          </a:solidFill>
          <a:latin typeface="+mj-lt"/>
          <a:ea typeface="Arial" charset="0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1"/>
          </a:solidFill>
          <a:latin typeface="Calibri" pitchFamily="34" charset="0"/>
          <a:ea typeface="Arial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1"/>
          </a:solidFill>
          <a:latin typeface="Calibri" pitchFamily="34" charset="0"/>
          <a:ea typeface="Arial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1"/>
          </a:solidFill>
          <a:latin typeface="Calibri" pitchFamily="34" charset="0"/>
          <a:ea typeface="Arial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tx1"/>
          </a:solidFill>
          <a:latin typeface="Calibri" pitchFamily="34" charset="0"/>
          <a:ea typeface="Arial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Arial" charset="0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6.xml"/><Relationship Id="rId7" Type="http://schemas.openxmlformats.org/officeDocument/2006/relationships/notesSlide" Target="../notesSlides/notesSlide1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38.xml"/><Relationship Id="rId4" Type="http://schemas.openxmlformats.org/officeDocument/2006/relationships/tags" Target="../tags/tag3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9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tags" Target="../tags/tag47.xml"/><Relationship Id="rId7" Type="http://schemas.openxmlformats.org/officeDocument/2006/relationships/diagramData" Target="../diagrams/data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10" Type="http://schemas.openxmlformats.org/officeDocument/2006/relationships/diagramColors" Target="../diagrams/colors1.xml"/><Relationship Id="rId4" Type="http://schemas.openxmlformats.org/officeDocument/2006/relationships/tags" Target="../tags/tag48.xml"/><Relationship Id="rId9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tags" Target="../tags/tag51.xml"/><Relationship Id="rId7" Type="http://schemas.openxmlformats.org/officeDocument/2006/relationships/diagramData" Target="../diagrams/data2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2.xml"/><Relationship Id="rId10" Type="http://schemas.openxmlformats.org/officeDocument/2006/relationships/diagramColors" Target="../diagrams/colors2.xml"/><Relationship Id="rId4" Type="http://schemas.openxmlformats.org/officeDocument/2006/relationships/tags" Target="../tags/tag52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tags" Target="../tags/tag59.xml"/><Relationship Id="rId7" Type="http://schemas.openxmlformats.org/officeDocument/2006/relationships/diagramData" Target="../diagrams/data3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10" Type="http://schemas.openxmlformats.org/officeDocument/2006/relationships/diagramColors" Target="../diagrams/colors3.xml"/><Relationship Id="rId4" Type="http://schemas.openxmlformats.org/officeDocument/2006/relationships/tags" Target="../tags/tag60.xml"/><Relationship Id="rId9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tags" Target="../tags/tag63.xml"/><Relationship Id="rId7" Type="http://schemas.openxmlformats.org/officeDocument/2006/relationships/diagramData" Target="../diagrams/data4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2.xml"/><Relationship Id="rId10" Type="http://schemas.openxmlformats.org/officeDocument/2006/relationships/diagramColors" Target="../diagrams/colors4.xml"/><Relationship Id="rId4" Type="http://schemas.openxmlformats.org/officeDocument/2006/relationships/tags" Target="../tags/tag64.xml"/><Relationship Id="rId9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tags" Target="../tags/tag67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6" Type="http://schemas.openxmlformats.org/officeDocument/2006/relationships/slideLayout" Target="../slideLayouts/slideLayout2.xml"/><Relationship Id="rId11" Type="http://schemas.openxmlformats.org/officeDocument/2006/relationships/diagramColors" Target="../diagrams/colors5.xml"/><Relationship Id="rId5" Type="http://schemas.openxmlformats.org/officeDocument/2006/relationships/tags" Target="../tags/tag69.xml"/><Relationship Id="rId10" Type="http://schemas.openxmlformats.org/officeDocument/2006/relationships/diagramQuickStyle" Target="../diagrams/quickStyle5.xml"/><Relationship Id="rId4" Type="http://schemas.openxmlformats.org/officeDocument/2006/relationships/tags" Target="../tags/tag68.xml"/><Relationship Id="rId9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tags" Target="../tags/tag72.xml"/><Relationship Id="rId7" Type="http://schemas.openxmlformats.org/officeDocument/2006/relationships/image" Target="../media/image22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685800" y="1857375"/>
            <a:ext cx="7772400" cy="2124075"/>
          </a:xfrm>
        </p:spPr>
        <p:txBody>
          <a:bodyPr anchor="t">
            <a:spAutoFit/>
          </a:bodyPr>
          <a:lstStyle/>
          <a:p>
            <a:pPr algn="ctr" eaLnBrk="1" hangingPunct="1"/>
            <a:r>
              <a:rPr kumimoji="0" lang="ru-RU" smtClean="0">
                <a:solidFill>
                  <a:srgbClr val="C00000"/>
                </a:solidFill>
              </a:rPr>
              <a:t>Автоматизированная система</a:t>
            </a:r>
            <a:r>
              <a:rPr kumimoji="0" lang="en-US" smtClean="0">
                <a:solidFill>
                  <a:srgbClr val="C00000"/>
                </a:solidFill>
              </a:rPr>
              <a:t> </a:t>
            </a:r>
            <a:r>
              <a:rPr kumimoji="0" lang="ru-RU" smtClean="0">
                <a:solidFill>
                  <a:srgbClr val="C00000"/>
                </a:solidFill>
              </a:rPr>
              <a:t>проведения мероприятий</a:t>
            </a:r>
            <a:br>
              <a:rPr kumimoji="0" lang="ru-RU" smtClean="0">
                <a:solidFill>
                  <a:srgbClr val="C00000"/>
                </a:solidFill>
              </a:rPr>
            </a:br>
            <a:r>
              <a:rPr kumimoji="0" lang="ru-RU" sz="2000" smtClean="0">
                <a:solidFill>
                  <a:srgbClr val="C00000"/>
                </a:solidFill>
              </a:rPr>
              <a:t/>
            </a:r>
            <a:br>
              <a:rPr kumimoji="0" lang="ru-RU" sz="2000" smtClean="0">
                <a:solidFill>
                  <a:srgbClr val="C00000"/>
                </a:solidFill>
              </a:rPr>
            </a:br>
            <a:r>
              <a:rPr kumimoji="0" lang="ru-RU" sz="2000" smtClean="0">
                <a:solidFill>
                  <a:srgbClr val="10253F"/>
                </a:solidFill>
              </a:rPr>
              <a:t>Система формирования кадрового и инновационного</a:t>
            </a:r>
            <a:r>
              <a:rPr kumimoji="0" lang="en-US" sz="2000" smtClean="0">
                <a:solidFill>
                  <a:srgbClr val="10253F"/>
                </a:solidFill>
              </a:rPr>
              <a:t/>
            </a:r>
            <a:br>
              <a:rPr kumimoji="0" lang="en-US" sz="2000" smtClean="0">
                <a:solidFill>
                  <a:srgbClr val="10253F"/>
                </a:solidFill>
              </a:rPr>
            </a:br>
            <a:r>
              <a:rPr kumimoji="0" lang="ru-RU" sz="2000" smtClean="0">
                <a:solidFill>
                  <a:srgbClr val="10253F"/>
                </a:solidFill>
              </a:rPr>
              <a:t>резерва</a:t>
            </a:r>
            <a:r>
              <a:rPr kumimoji="0" lang="en-US" sz="2000" smtClean="0">
                <a:solidFill>
                  <a:srgbClr val="10253F"/>
                </a:solidFill>
              </a:rPr>
              <a:t> </a:t>
            </a:r>
            <a:r>
              <a:rPr kumimoji="0" lang="ru-RU" sz="2000" smtClean="0">
                <a:solidFill>
                  <a:srgbClr val="10253F"/>
                </a:solidFill>
              </a:rPr>
              <a:t>развития Калужской области</a:t>
            </a: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5330825" y="4592638"/>
            <a:ext cx="3384550" cy="828675"/>
          </a:xfrm>
        </p:spPr>
        <p:txBody>
          <a:bodyPr>
            <a:spAutoFit/>
          </a:bodyPr>
          <a:lstStyle/>
          <a:p>
            <a:pPr algn="r" eaLnBrk="1" hangingPunct="1">
              <a:lnSpc>
                <a:spcPct val="80000"/>
              </a:lnSpc>
              <a:spcBef>
                <a:spcPts val="1200"/>
              </a:spcBef>
            </a:pPr>
            <a:r>
              <a:rPr kumimoji="0" lang="ru-RU" sz="2400" smtClean="0">
                <a:solidFill>
                  <a:srgbClr val="7F7F7F"/>
                </a:solidFill>
              </a:rPr>
              <a:t>Дунин А.В.</a:t>
            </a:r>
          </a:p>
          <a:p>
            <a:pPr algn="r" eaLnBrk="1" hangingPunct="1">
              <a:lnSpc>
                <a:spcPct val="80000"/>
              </a:lnSpc>
              <a:spcBef>
                <a:spcPts val="1200"/>
              </a:spcBef>
            </a:pPr>
            <a:r>
              <a:rPr kumimoji="0" lang="ru-RU" sz="2400" smtClean="0">
                <a:solidFill>
                  <a:srgbClr val="7F7F7F"/>
                </a:solidFill>
              </a:rPr>
              <a:t>ИАТЭ НИЯУ МИФИ </a:t>
            </a:r>
          </a:p>
        </p:txBody>
      </p:sp>
      <p:sp>
        <p:nvSpPr>
          <p:cNvPr id="13316" name="TextBox 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27088" y="169863"/>
            <a:ext cx="7489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4D4D4D"/>
                </a:solidFill>
              </a:rPr>
              <a:t>КАЛУЖСКИЙ РЕГИОНАЛЬНЫЙ МОЛОДЁЖНЫЙ ИННОВАЦИОННЫЙ КОНВЕНТ</a:t>
            </a:r>
          </a:p>
        </p:txBody>
      </p:sp>
      <p:sp>
        <p:nvSpPr>
          <p:cNvPr id="13317" name="TextBox 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071813" y="6357938"/>
            <a:ext cx="3000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  <a:cs typeface="Arial" charset="0"/>
              </a:rPr>
              <a:t>ОБНИНСК, 2011</a:t>
            </a:r>
            <a:endParaRPr lang="ru-RU" sz="1400" b="1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0825" y="188913"/>
            <a:ext cx="1457325" cy="137795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Содержимое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7200" y="214313"/>
            <a:ext cx="8229600" cy="2917825"/>
          </a:xfrm>
        </p:spPr>
        <p:txBody>
          <a:bodyPr>
            <a:spAutoFit/>
          </a:bodyPr>
          <a:lstStyle/>
          <a:p>
            <a:pPr marL="514350" indent="-514350" algn="ctr" eaLnBrk="1" hangingPunct="1">
              <a:buFont typeface="Arial" pitchFamily="34" charset="0"/>
              <a:buNone/>
            </a:pPr>
            <a:r>
              <a:rPr kumimoji="0" lang="ru-RU" sz="1800" smtClean="0"/>
              <a:t>Обнинский институт атомной энергетики – НИЯУ «МИФИ»</a:t>
            </a:r>
          </a:p>
          <a:p>
            <a:pPr marL="514350" indent="-514350" algn="ctr" eaLnBrk="1" hangingPunct="1">
              <a:buFont typeface="Arial" pitchFamily="34" charset="0"/>
              <a:buNone/>
            </a:pPr>
            <a:r>
              <a:rPr kumimoji="0" lang="ru-RU" sz="1800" smtClean="0"/>
              <a:t>г. Обнинск, Студгородок, 1</a:t>
            </a:r>
          </a:p>
          <a:p>
            <a:pPr marL="514350" indent="-514350" eaLnBrk="1" hangingPunct="1">
              <a:buFont typeface="Arial" pitchFamily="34" charset="0"/>
              <a:buNone/>
            </a:pPr>
            <a:endParaRPr kumimoji="0" lang="ru-RU" sz="1800" smtClean="0"/>
          </a:p>
          <a:p>
            <a:pPr marL="514350" indent="-514350" eaLnBrk="1" hangingPunct="1">
              <a:buFont typeface="Arial" pitchFamily="34" charset="0"/>
              <a:buNone/>
            </a:pPr>
            <a:endParaRPr kumimoji="0" lang="ru-RU" sz="1800" smtClean="0"/>
          </a:p>
          <a:p>
            <a:pPr marL="514350" indent="-514350" eaLnBrk="1" hangingPunct="1">
              <a:buFont typeface="Arial" pitchFamily="34" charset="0"/>
              <a:buNone/>
            </a:pPr>
            <a:endParaRPr kumimoji="0" lang="ru-RU" sz="1800" smtClean="0"/>
          </a:p>
          <a:p>
            <a:pPr marL="514350" indent="-514350" eaLnBrk="1" hangingPunct="1">
              <a:buFont typeface="Arial" pitchFamily="34" charset="0"/>
              <a:buNone/>
            </a:pPr>
            <a:endParaRPr kumimoji="0" lang="ru-RU" sz="1800" smtClean="0"/>
          </a:p>
          <a:p>
            <a:pPr marL="514350" indent="-514350" algn="ctr" eaLnBrk="1" hangingPunct="1">
              <a:buFont typeface="Arial" pitchFamily="34" charset="0"/>
              <a:buNone/>
            </a:pPr>
            <a:r>
              <a:rPr kumimoji="0" lang="ru-RU" sz="4800" b="1" smtClean="0">
                <a:solidFill>
                  <a:srgbClr val="C00000"/>
                </a:solidFill>
              </a:rPr>
              <a:t>СПАСИБО ЗА ВНИМАНИЕ!</a:t>
            </a:r>
          </a:p>
        </p:txBody>
      </p:sp>
      <p:sp>
        <p:nvSpPr>
          <p:cNvPr id="35842" name="Номер слайда 2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0868F2E-EAAF-4112-AAC9-561C4967824B}" type="slidenum">
              <a:rPr lang="ru-RU" sz="1400" smtClean="0"/>
              <a:pPr/>
              <a:t>10</a:t>
            </a:fld>
            <a:endParaRPr lang="ru-RU" sz="1400" smtClean="0"/>
          </a:p>
        </p:txBody>
      </p:sp>
      <p:graphicFrame>
        <p:nvGraphicFramePr>
          <p:cNvPr id="35850" name="Group 10"/>
          <p:cNvGraphicFramePr>
            <a:graphicFrameLocks noGrp="1"/>
          </p:cNvGraphicFramePr>
          <p:nvPr>
            <p:custDataLst>
              <p:tags r:id="rId4"/>
            </p:custDataLst>
          </p:nvPr>
        </p:nvGraphicFramePr>
        <p:xfrm>
          <a:off x="785813" y="4365625"/>
          <a:ext cx="7358062" cy="1563688"/>
        </p:xfrm>
        <a:graphic>
          <a:graphicData uri="http://schemas.openxmlformats.org/drawingml/2006/table">
            <a:tbl>
              <a:tblPr/>
              <a:tblGrid>
                <a:gridCol w="3679825"/>
                <a:gridCol w="367823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Контакты участника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Контакты научного руководителя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3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Дунин Андрей Вячеславович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ver2ck@gmail.com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8 (910) 528-29-07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Белоусов Павел Анатольевич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bpaapl@gmail.com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8 (910) 526-11-00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азвание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357188"/>
            <a:ext cx="8429625" cy="700087"/>
          </a:xfrm>
          <a:solidFill>
            <a:schemeClr val="accent3">
              <a:lumMod val="40000"/>
              <a:lumOff val="60000"/>
            </a:schemeClr>
          </a:solidFill>
        </p:spPr>
        <p:txBody>
          <a:bodyPr lIns="360000" tIns="72000" rIns="0" bIns="72000" anchor="t">
            <a:spAutoFit/>
          </a:bodyPr>
          <a:lstStyle/>
          <a:p>
            <a:r>
              <a:rPr kumimoji="0" lang="ru-RU" smtClean="0">
                <a:solidFill>
                  <a:srgbClr val="C00000"/>
                </a:solidFill>
              </a:rPr>
              <a:t>Актуальность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2643188" y="1319213"/>
            <a:ext cx="6215062" cy="1323975"/>
          </a:xfrm>
        </p:spPr>
        <p:txBody>
          <a:bodyPr>
            <a:spAutoFit/>
          </a:bodyPr>
          <a:lstStyle/>
          <a:p>
            <a:pPr marL="0" indent="714375">
              <a:spcBef>
                <a:spcPct val="0"/>
              </a:spcBef>
              <a:spcAft>
                <a:spcPts val="1800"/>
              </a:spcAft>
              <a:buFont typeface="Arial" pitchFamily="34" charset="0"/>
              <a:buNone/>
            </a:pPr>
            <a:r>
              <a:rPr kumimoji="0" lang="ru-RU" sz="2000" smtClean="0"/>
              <a:t>Идея проекта соответствует намерению Президента РФ Дмитрия Анатольевича Медведева придать проекту информатизации страны общенациональный характер</a:t>
            </a:r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92E3361-3BF6-44A1-9A6B-9B6F3DAD0E95}" type="slidenum">
              <a:rPr lang="ru-RU" sz="1400" smtClean="0"/>
              <a:pPr/>
              <a:t>2</a:t>
            </a:fld>
            <a:endParaRPr lang="ru-RU" sz="1400" smtClean="0"/>
          </a:p>
        </p:txBody>
      </p:sp>
      <p:graphicFrame>
        <p:nvGraphicFramePr>
          <p:cNvPr id="17426" name="Group 18"/>
          <p:cNvGraphicFramePr>
            <a:graphicFrameLocks noGrp="1"/>
          </p:cNvGraphicFramePr>
          <p:nvPr>
            <p:custDataLst>
              <p:tags r:id="rId5"/>
            </p:custDataLst>
          </p:nvPr>
        </p:nvGraphicFramePr>
        <p:xfrm>
          <a:off x="357188" y="3286125"/>
          <a:ext cx="8429625" cy="3096895"/>
        </p:xfrm>
        <a:graphic>
          <a:graphicData uri="http://schemas.openxmlformats.org/drawingml/2006/table">
            <a:tbl>
              <a:tblPr/>
              <a:tblGrid>
                <a:gridCol w="8429625"/>
              </a:tblGrid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В сфере проведения мероприятий</a:t>
                      </a:r>
                    </a:p>
                  </a:txBody>
                  <a:tcPr marL="137160" marR="137160" marT="137160" marB="1371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7933C"/>
                    </a:solidFill>
                  </a:tcPr>
                </a:tc>
              </a:tr>
              <a:tr h="2517775">
                <a:tc>
                  <a:txBody>
                    <a:bodyPr/>
                    <a:lstStyle/>
                    <a:p>
                      <a:pPr marL="0" marR="0" lvl="0" indent="3619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AutoNum type="arabicParenR"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В течение года проходит большое количество одноплановых, нескоординированных между собой мероприятий и конференций</a:t>
                      </a:r>
                    </a:p>
                    <a:p>
                      <a:pPr marL="0" marR="0" lvl="0" indent="3619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AutoNum type="arabicParenR"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Отсутствует единая система оповещения потенциальных участников</a:t>
                      </a:r>
                    </a:p>
                    <a:p>
                      <a:pPr marL="0" marR="0" lvl="0" indent="3619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AutoNum type="arabicParenR"/>
                        <a:tabLst/>
                      </a:pP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Необходим мониторинг и оценка роста интеллектуального потенциала молодых специалистов</a:t>
                      </a:r>
                      <a:r>
                        <a:rPr kumimoji="0" lang="en-U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ru-RU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и проводимых мероприятий</a:t>
                      </a:r>
                    </a:p>
                  </a:txBody>
                  <a:tcPr marL="137160" marR="137160" marT="137160" marB="13716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E7D1"/>
                    </a:solidFill>
                  </a:tcPr>
                </a:tc>
              </a:tr>
            </a:tbl>
          </a:graphicData>
        </a:graphic>
      </p:graphicFrame>
      <p:pic>
        <p:nvPicPr>
          <p:cNvPr id="17420" name="Рисунок 6" descr="apple_ipad_in_politic.jp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357188" y="1371600"/>
            <a:ext cx="2109787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азвание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357188"/>
            <a:ext cx="8429625" cy="700087"/>
          </a:xfrm>
          <a:solidFill>
            <a:schemeClr val="accent3">
              <a:lumMod val="40000"/>
              <a:lumOff val="60000"/>
            </a:schemeClr>
          </a:solidFill>
        </p:spPr>
        <p:txBody>
          <a:bodyPr lIns="360000" tIns="72000" rIns="0" bIns="72000" anchor="t">
            <a:spAutoFit/>
          </a:bodyPr>
          <a:lstStyle/>
          <a:p>
            <a:r>
              <a:rPr kumimoji="0" lang="ru-RU" smtClean="0">
                <a:solidFill>
                  <a:srgbClr val="C00000"/>
                </a:solidFill>
              </a:rPr>
              <a:t>Новизна</a:t>
            </a: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357158" y="1357299"/>
          <a:ext cx="8429684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459" name="Номер слайда 3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0D6D151-C214-4CB2-8556-1334DA5EA3DA}" type="slidenum">
              <a:rPr lang="ru-RU" sz="1400" smtClean="0"/>
              <a:pPr/>
              <a:t>3</a:t>
            </a:fld>
            <a:endParaRPr lang="ru-RU" sz="140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азвание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357188"/>
            <a:ext cx="8429625" cy="700087"/>
          </a:xfrm>
          <a:solidFill>
            <a:schemeClr val="accent3">
              <a:lumMod val="40000"/>
              <a:lumOff val="60000"/>
            </a:schemeClr>
          </a:solidFill>
        </p:spPr>
        <p:txBody>
          <a:bodyPr lIns="360000" tIns="72000" rIns="0" bIns="72000" anchor="t">
            <a:spAutoFit/>
          </a:bodyPr>
          <a:lstStyle/>
          <a:p>
            <a:r>
              <a:rPr kumimoji="0" lang="ru-RU" smtClean="0">
                <a:solidFill>
                  <a:srgbClr val="C00000"/>
                </a:solidFill>
              </a:rPr>
              <a:t>Цель проекта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357158" y="1357298"/>
          <a:ext cx="8429684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1507" name="Номер слайда 3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DDD7A3-5A2D-43D3-9DCA-AF81B8417C11}" type="slidenum">
              <a:rPr lang="ru-RU" sz="1400" smtClean="0"/>
              <a:pPr/>
              <a:t>4</a:t>
            </a:fld>
            <a:endParaRPr lang="ru-RU" sz="140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азвание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357188"/>
            <a:ext cx="8429625" cy="700087"/>
          </a:xfrm>
          <a:solidFill>
            <a:schemeClr val="accent3">
              <a:lumMod val="40000"/>
              <a:lumOff val="60000"/>
            </a:schemeClr>
          </a:solidFill>
        </p:spPr>
        <p:txBody>
          <a:bodyPr lIns="360000" tIns="72000" rIns="0" bIns="72000" anchor="t">
            <a:spAutoFit/>
          </a:bodyPr>
          <a:lstStyle/>
          <a:p>
            <a:r>
              <a:rPr kumimoji="0" lang="ru-RU" smtClean="0">
                <a:solidFill>
                  <a:srgbClr val="C00000"/>
                </a:solidFill>
              </a:rPr>
              <a:t>Система проведения мероприятий</a:t>
            </a:r>
          </a:p>
        </p:txBody>
      </p:sp>
      <p:sp>
        <p:nvSpPr>
          <p:cNvPr id="23554" name="Номер слайда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2D65D7A-D080-423D-9527-B019E0C82409}" type="slidenum">
              <a:rPr lang="ru-RU" sz="1400" smtClean="0"/>
              <a:pPr/>
              <a:t>5</a:t>
            </a:fld>
            <a:endParaRPr lang="ru-RU" sz="1400" smtClean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custDataLst>
              <p:tags r:id="rId4"/>
            </p:custDataLst>
          </p:nvPr>
        </p:nvGraphicFramePr>
        <p:xfrm>
          <a:off x="357188" y="1357313"/>
          <a:ext cx="8429625" cy="515778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143272"/>
                <a:gridCol w="5286412"/>
              </a:tblGrid>
              <a:tr h="543029"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ru-RU" sz="1800" dirty="0" smtClean="0">
                          <a:solidFill>
                            <a:schemeClr val="bg1"/>
                          </a:solidFill>
                          <a:cs typeface="Arial" charset="0"/>
                        </a:rPr>
                        <a:t>позволит организации и предприятию</a:t>
                      </a:r>
                      <a:endParaRPr lang="ru-RU" sz="1800" dirty="0">
                        <a:solidFill>
                          <a:schemeClr val="bg1"/>
                        </a:solidFill>
                      </a:endParaRPr>
                    </a:p>
                  </a:txBody>
                  <a:tcPr marL="137160" marR="137160" marT="137160" marB="13716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ru-RU" dirty="0"/>
                    </a:p>
                  </a:txBody>
                  <a:tcPr marL="137160" marR="137160" marT="137160" marB="13716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523062">
                <a:tc gridSpan="2">
                  <a:txBody>
                    <a:bodyPr/>
                    <a:lstStyle/>
                    <a:p>
                      <a:pPr marL="180975" indent="-180975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kumimoji="0" lang="ru-RU" sz="1600" dirty="0" smtClean="0">
                          <a:cs typeface="Arial" charset="0"/>
                        </a:rPr>
                        <a:t>создать унифицированную площадку для проведения научных, спортивных и других видов мероприятий</a:t>
                      </a:r>
                    </a:p>
                    <a:p>
                      <a:pPr marL="180975" indent="-180975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kumimoji="0" lang="ru-RU" sz="1600" dirty="0" smtClean="0">
                          <a:cs typeface="Arial" charset="0"/>
                        </a:rPr>
                        <a:t>создать единое информационное пространство для взаимодействия между предприятиями, организаторами мероприятий, ученых и специалистов</a:t>
                      </a:r>
                      <a:endParaRPr lang="ru-RU" sz="1600" dirty="0" smtClean="0">
                        <a:cs typeface="Arial" charset="0"/>
                      </a:endParaRPr>
                    </a:p>
                  </a:txBody>
                  <a:tcPr marL="137160" marR="137160" marT="137160" marB="1371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ru-RU" dirty="0"/>
                    </a:p>
                  </a:txBody>
                  <a:tcPr marL="137160" marR="137160" marT="137160" marB="13716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4302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</a:rPr>
                        <a:t>позволит организатору</a:t>
                      </a:r>
                      <a:endParaRPr lang="ru-RU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137160" marR="137160" marT="137160" marB="13716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</a:rPr>
                        <a:t>позволит участнику</a:t>
                      </a:r>
                      <a:endParaRPr lang="ru-RU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137160" marR="137160" marT="137160" marB="137160"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2538056">
                <a:tc>
                  <a:txBody>
                    <a:bodyPr/>
                    <a:lstStyle/>
                    <a:p>
                      <a:pPr marL="180975" indent="-180975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генерировать различные документы, протоколы, расписание и программы проведения мероприятия</a:t>
                      </a:r>
                    </a:p>
                    <a:p>
                      <a:pPr marL="180975" indent="-180975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создать специализированную интеллектуальную автоматическую рассылку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marL="0" indent="180975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своевременно узнавать о планируемых мероприятиях через </a:t>
                      </a:r>
                      <a:r>
                        <a:rPr lang="ru-RU" sz="1600" b="0" dirty="0" smtClean="0"/>
                        <a:t>различные</a:t>
                      </a:r>
                      <a:r>
                        <a:rPr lang="ru-RU" sz="1600" b="0" baseline="0" dirty="0" smtClean="0"/>
                        <a:t> службы оповещений</a:t>
                      </a:r>
                      <a:endParaRPr lang="ru-RU" sz="1600" b="0" dirty="0" smtClean="0"/>
                    </a:p>
                    <a:p>
                      <a:pPr marL="0" indent="180975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уменьшить время и усилия на оформление заявок и регистрацию на мероприятия</a:t>
                      </a:r>
                    </a:p>
                    <a:p>
                      <a:pPr marL="0" indent="180975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хранить и систематизировать информацию о посещаемых мероприятиях</a:t>
                      </a:r>
                    </a:p>
                    <a:p>
                      <a:pPr marL="0" indent="180975"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генерировать резюме и другие документы</a:t>
                      </a:r>
                    </a:p>
                  </a:txBody>
                  <a:tcPr marL="137160" marR="137160" marT="137160" marB="13716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азвание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357188"/>
            <a:ext cx="8429625" cy="700087"/>
          </a:xfrm>
          <a:solidFill>
            <a:schemeClr val="accent3">
              <a:lumMod val="40000"/>
              <a:lumOff val="60000"/>
            </a:schemeClr>
          </a:solidFill>
        </p:spPr>
        <p:txBody>
          <a:bodyPr lIns="360000" tIns="72000" rIns="0" bIns="72000" anchor="t">
            <a:spAutoFit/>
          </a:bodyPr>
          <a:lstStyle/>
          <a:p>
            <a:r>
              <a:rPr kumimoji="0" lang="ru-RU" smtClean="0">
                <a:solidFill>
                  <a:srgbClr val="C00000"/>
                </a:solidFill>
              </a:rPr>
              <a:t>Состав системы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357158" y="1357298"/>
          <a:ext cx="8429684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5603" name="Номер слайда 3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B4346CD-85D9-49F3-ADE0-8EAACC08887A}" type="slidenum">
              <a:rPr lang="ru-RU" sz="1400" smtClean="0"/>
              <a:pPr/>
              <a:t>6</a:t>
            </a:fld>
            <a:endParaRPr lang="ru-RU" sz="140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азвание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357188" y="357188"/>
            <a:ext cx="8429625" cy="700087"/>
          </a:xfrm>
          <a:solidFill>
            <a:schemeClr val="accent3">
              <a:lumMod val="40000"/>
              <a:lumOff val="60000"/>
            </a:schemeClr>
          </a:solidFill>
        </p:spPr>
        <p:txBody>
          <a:bodyPr lIns="360000" tIns="72000" rIns="0" bIns="72000" anchor="t">
            <a:spAutoFit/>
          </a:bodyPr>
          <a:lstStyle/>
          <a:p>
            <a:r>
              <a:rPr kumimoji="0" lang="ru-RU" smtClean="0">
                <a:solidFill>
                  <a:srgbClr val="C00000"/>
                </a:solidFill>
              </a:rPr>
              <a:t>Конкурентные преимущества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custDataLst>
              <p:tags r:id="rId3"/>
            </p:custDataLst>
          </p:nvPr>
        </p:nvGraphicFramePr>
        <p:xfrm>
          <a:off x="357158" y="1357298"/>
          <a:ext cx="8429684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7651" name="Номер слайда 3"/>
          <p:cNvSpPr>
            <a:spLocks noGrp="1"/>
          </p:cNvSpPr>
          <p:nvPr>
            <p:ph type="sldNum" sz="quarter" idx="10"/>
            <p:custDataLst>
              <p:tags r:id="rId4"/>
            </p:custDataLst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4ED5C86-8224-47DB-82BE-499833772CCD}" type="slidenum">
              <a:rPr lang="ru-RU" sz="1400" smtClean="0"/>
              <a:pPr/>
              <a:t>7</a:t>
            </a:fld>
            <a:endParaRPr lang="ru-RU" sz="140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азвание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79388" y="357188"/>
            <a:ext cx="8785225" cy="692150"/>
          </a:xfrm>
          <a:solidFill>
            <a:schemeClr val="accent3">
              <a:lumMod val="40000"/>
              <a:lumOff val="60000"/>
            </a:schemeClr>
          </a:solidFill>
        </p:spPr>
        <p:txBody>
          <a:bodyPr lIns="360000" tIns="72000" rIns="0" bIns="72000" anchor="t">
            <a:spAutoFit/>
          </a:bodyPr>
          <a:lstStyle/>
          <a:p>
            <a:r>
              <a:rPr kumimoji="0" lang="ru-RU" smtClean="0">
                <a:solidFill>
                  <a:srgbClr val="C00000"/>
                </a:solidFill>
              </a:rPr>
              <a:t>Краткий план по реализации проекта</a:t>
            </a:r>
          </a:p>
        </p:txBody>
      </p:sp>
      <p:sp>
        <p:nvSpPr>
          <p:cNvPr id="29698" name="Номер слайда 3"/>
          <p:cNvSpPr>
            <a:spLocks noGrp="1"/>
          </p:cNvSpPr>
          <p:nvPr>
            <p:ph type="sldNum" sz="quarter" idx="10"/>
            <p:custDataLst>
              <p:tags r:id="rId3"/>
            </p:custDataLst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BDA36D9-4E45-4C59-9025-30903BF01CB3}" type="slidenum">
              <a:rPr lang="ru-RU" sz="1400" smtClean="0"/>
              <a:pPr/>
              <a:t>8</a:t>
            </a:fld>
            <a:endParaRPr lang="ru-RU" sz="1400" smtClean="0"/>
          </a:p>
        </p:txBody>
      </p:sp>
      <p:graphicFrame>
        <p:nvGraphicFramePr>
          <p:cNvPr id="8" name="Схема 7"/>
          <p:cNvGraphicFramePr/>
          <p:nvPr>
            <p:custDataLst>
              <p:tags r:id="rId4"/>
            </p:custDataLst>
          </p:nvPr>
        </p:nvGraphicFramePr>
        <p:xfrm>
          <a:off x="179512" y="1397000"/>
          <a:ext cx="8784976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0" name="TextBox 9"/>
          <p:cNvSpPr txBox="1"/>
          <p:nvPr>
            <p:custDataLst>
              <p:tags r:id="rId5"/>
            </p:custDataLst>
          </p:nvPr>
        </p:nvSpPr>
        <p:spPr>
          <a:xfrm>
            <a:off x="6710363" y="5286375"/>
            <a:ext cx="1827212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charset="0"/>
              </a:rPr>
              <a:t>3</a:t>
            </a:r>
            <a:r>
              <a:rPr lang="en-US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charset="0"/>
              </a:rPr>
              <a:t> </a:t>
            </a:r>
            <a:r>
              <a:rPr lang="ru-RU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charset="0"/>
              </a:rPr>
              <a:t>года</a:t>
            </a:r>
            <a:endParaRPr lang="ru-RU" sz="48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50" y="6215063"/>
            <a:ext cx="333057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charset="0"/>
              </a:rPr>
              <a:t>* АС – автоматизированная система</a:t>
            </a:r>
            <a:endParaRPr lang="ru-RU" sz="160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cs typeface="Arial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6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48488" y="0"/>
            <a:ext cx="2020887" cy="1244600"/>
          </a:xfrm>
          <a:prstGeom prst="rect">
            <a:avLst/>
          </a:prstGeom>
          <a:noFill/>
        </p:spPr>
      </p:pic>
      <p:sp>
        <p:nvSpPr>
          <p:cNvPr id="15362" name="Название 1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250825" y="188913"/>
            <a:ext cx="8429625" cy="692150"/>
          </a:xfrm>
          <a:solidFill>
            <a:schemeClr val="accent3">
              <a:lumMod val="40000"/>
              <a:lumOff val="60000"/>
            </a:schemeClr>
          </a:solidFill>
        </p:spPr>
        <p:txBody>
          <a:bodyPr lIns="360000" tIns="72000" rIns="0" bIns="72000" anchor="t">
            <a:spAutoFit/>
          </a:bodyPr>
          <a:lstStyle/>
          <a:p>
            <a:r>
              <a:rPr kumimoji="0" lang="ru-RU" smtClean="0">
                <a:solidFill>
                  <a:srgbClr val="C00000"/>
                </a:solidFill>
              </a:rPr>
              <a:t>Текущее состояние проекта</a:t>
            </a:r>
          </a:p>
        </p:txBody>
      </p:sp>
      <p:sp>
        <p:nvSpPr>
          <p:cNvPr id="51204" name="Номер слайда 3"/>
          <p:cNvSpPr txBox="1">
            <a:spLocks noGrp="1"/>
          </p:cNvSpPr>
          <p:nvPr>
            <p:custDataLst>
              <p:tags r:id="rId3"/>
            </p:custDataLst>
          </p:nvPr>
        </p:nvSpPr>
        <p:spPr bwMode="auto">
          <a:xfrm>
            <a:off x="6899275" y="63817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9535E016-6E99-4AC7-ADEA-DDFF9412EC39}" type="slidenum">
              <a:rPr lang="ru-RU" sz="1400">
                <a:solidFill>
                  <a:srgbClr val="898989"/>
                </a:solidFill>
                <a:latin typeface="Calibri" pitchFamily="34" charset="0"/>
              </a:rPr>
              <a:pPr algn="r"/>
              <a:t>9</a:t>
            </a:fld>
            <a:endParaRPr lang="ru-RU" sz="14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1210" name="Содержимое 2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357188" y="1285875"/>
            <a:ext cx="84296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714375" eaLnBrk="0" hangingPunct="0"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</a:pPr>
            <a:r>
              <a:rPr kumimoji="1" lang="ru-RU" sz="2000">
                <a:latin typeface="Calibri" pitchFamily="34" charset="0"/>
              </a:rPr>
              <a:t>Одно из пунктов меню, отвечающего за заполнение</a:t>
            </a:r>
            <a:r>
              <a:rPr kumimoji="1" lang="en-US" sz="2000">
                <a:latin typeface="Calibri" pitchFamily="34" charset="0"/>
              </a:rPr>
              <a:t>/</a:t>
            </a:r>
            <a:r>
              <a:rPr kumimoji="1" lang="ru-RU" sz="2000">
                <a:latin typeface="Calibri" pitchFamily="34" charset="0"/>
              </a:rPr>
              <a:t>изменение данных электронного паспорта:</a:t>
            </a:r>
          </a:p>
        </p:txBody>
      </p:sp>
      <p:pic>
        <p:nvPicPr>
          <p:cNvPr id="51211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3850" y="2205038"/>
            <a:ext cx="8496300" cy="396557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h3KIVrdB6b3XpL8L7wQF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Jqm7MbcvegjGy8hntv2mm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i63lUGxHXjxDsXbnIMAgt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pLAgFGcw8VpQ7f4rhvYwj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2LWqReUS4Aw0Gx4AP73v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m817pZkOqhz74fxqn6heo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t1AAwXXEAEh2pNoKPVxf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P2PK2DhmH9MeA17HUzUD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rZ8oc0sappxwJrZim6FR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DqpwHLthR4tuAQBEqgUxK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H3hGIBcNXz3ZmIYGjGG7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orb99F4CgXQ8Em424D26r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3eQ9HHGpWJHgJlf02S43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qBtSFJXdQCPe02QzTu7y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RHVhV0DN9Qv5DtYzzS7L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E7IpJ3wob7N2ZwFCarxjJ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HzQOgxBXlLot2OzwhzgLF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87RizZl7Y6umHvtDGMbLY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1imQzMa8ge7QgyFNMVRt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MBgsAfoK5hHEqQ0d9LkNY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EfBi7LMN1A3batmompLGz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EGeozCnpDtvOxA6msRnK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FzcmPPT1DCMwEjxLhxxtV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vhwk0L0kVK1iAU4Ic9pB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BRI8QYxNcE0UxIL6Idg5v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JfkGQo8oVyjBC9s9SGGw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VHDGsnh9KlGW7tNa89FNI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Dt3OjnBMr0d6OgqIDb7CXb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gBCSf3kT4xB4lbcf2HXnR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fQNju3AjVjIeD1dFi3NOF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gCOrchrvqKjBlL4VygjLB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m7ya2mpTz2Zxzbv2RiSqT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lJxcuM42hPbPnki3JJKqgu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c5xVOtHhKGMSUX4WA9Q9x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rAVO8P3NknNFpSfHWY7u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ARvnxEi367IvmBXAnzX5P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Bv6Bl35rV35vZ4jLhouh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WUwEKlAywU6AfZgWifXFb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qQBThBhzBxKUyc4HjJQnw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IutXnH30Kpss7jh6TPIoJn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opOjul5fjAuhuF3Q4ZgXi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Plr4SBVdPO9esb5Y6Wtmd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phIoEsFQ6ySPAtSqsuj5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VZT5pzsnSwVQ13IwpmYg4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Fc91xN6VGSfHWBdAtSMid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8fdRL5SkuWlFV9ltXtyYI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mDAC6FtY28pJ9tbMHzYL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uVxI5ZxQxMYxTzh9ZcRvT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nUdYMCQVIRLkyu4hiuynw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gb0SiaMY0Wvq9F4nAtrc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LBzBvxzLUz2hFmIcGm3yM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2sqB5CCn3GCDqoiGFeoe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xgidnmpmqsj9BYSqNPxXN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E1WkTZGP9xZ64yBnXdAXy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NGObwMLr5vq3dZLkuNpjS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MA1hYcdpAP7QqkLNVUbP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Kt2Ci50VWyM4efvItT4Is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5Huds83uIHfrnWGyetvmrj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F0kCBCJNyfIuWl8TuFr9z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g9KwPMjve9QhN2iFtnc9Z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mJj9zApohiUOKbR5NXu3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1oT5pRHIPz8tbAJaUgiVJB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EEy6BOb3XqSIN1dFcI6QS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nZh7OoAeFWxO5EBtYAcdl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bZVy4JKvDFbT3fJYwttTZ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8Yn2EuApKCIZQoUj211r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Cc1tI0FXmf8spz0gPUHgi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aBVJeB3rrDLG5kmJbN0RF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VnuyK1gZfRXOQXb14fVeU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11yW81WLwi5mdp9qW3zNY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a4pk4cqrSxQ83Zx5Jz8Kn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PpUDPxx68IKeSG9Dowtcn7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fCaOvbT3qcXAsWqGIQiKZ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5yHyASvVUXipbHLhDGENr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8WpOKZ5fIx1JwC7XB1xuh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exBbZjquwFWImcXDShNQh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gLcjdD1KC0KZJnzBFLPD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2403</TotalTime>
  <Words>948</Words>
  <Application>Microsoft Office PowerPoint</Application>
  <PresentationFormat>Экран (4:3)</PresentationFormat>
  <Paragraphs>174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+mj-lt</vt:lpstr>
      <vt:lpstr>Тема Office</vt:lpstr>
      <vt:lpstr>Автоматизированная система проведения мероприятий  Система формирования кадрового и инновационного резерва развития Калужской области</vt:lpstr>
      <vt:lpstr>Актуальность</vt:lpstr>
      <vt:lpstr>Новизна</vt:lpstr>
      <vt:lpstr>Цель проекта</vt:lpstr>
      <vt:lpstr>Система проведения мероприятий</vt:lpstr>
      <vt:lpstr>Состав системы</vt:lpstr>
      <vt:lpstr>Конкурентные преимущества</vt:lpstr>
      <vt:lpstr>Краткий план по реализации проекта</vt:lpstr>
      <vt:lpstr>Текущее состояние проекта</vt:lpstr>
      <vt:lpstr>Слайд 10</vt:lpstr>
    </vt:vector>
  </TitlesOfParts>
  <Manager>Белоусов П.А.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Автоматизированная система проведения мероприятий</dc:title>
  <dc:creator>Анисимов И.И.</dc:creator>
  <cp:lastModifiedBy>shaman</cp:lastModifiedBy>
  <cp:revision>236</cp:revision>
  <dcterms:created xsi:type="dcterms:W3CDTF">2009-10-02T08:45:22Z</dcterms:created>
  <dcterms:modified xsi:type="dcterms:W3CDTF">2011-05-20T06:01:02Z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Google.Documents.Tracking">
    <vt:lpwstr>true</vt:lpwstr>
  </property>
  <property fmtid="{D5CDD505-2E9C-101B-9397-08002B2CF9AE}" pid="3" name="Google.Documents.DocumentId">
    <vt:lpwstr>1TGHNxXWeOzasPtUqf3tNRvkY4LaGagDqxKWMRDBnKoc</vt:lpwstr>
  </property>
  <property fmtid="{D5CDD505-2E9C-101B-9397-08002B2CF9AE}" pid="4" name="Google.Documents.RevisionId">
    <vt:lpwstr>06695758569975738558</vt:lpwstr>
  </property>
  <property fmtid="{D5CDD505-2E9C-101B-9397-08002B2CF9AE}" pid="5" name="Google.Documents.PreviousRevisionId">
    <vt:lpwstr>04463249038781955217</vt:lpwstr>
  </property>
  <property fmtid="{D5CDD505-2E9C-101B-9397-08002B2CF9AE}" pid="6" name="Google.Documents.PluginVersion">
    <vt:lpwstr>2.0.2026.3768</vt:lpwstr>
  </property>
  <property fmtid="{D5CDD505-2E9C-101B-9397-08002B2CF9AE}" pid="7" name="Google.Documents.MergeIncapabilityFlags">
    <vt:i4>0</vt:i4>
  </property>
</Properties>
</file>