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sldIdLst>
    <p:sldId id="256" r:id="rId2"/>
    <p:sldId id="259" r:id="rId3"/>
    <p:sldId id="261" r:id="rId4"/>
    <p:sldId id="276" r:id="rId5"/>
    <p:sldId id="278" r:id="rId6"/>
    <p:sldId id="262" r:id="rId7"/>
    <p:sldId id="263" r:id="rId8"/>
    <p:sldId id="264" r:id="rId9"/>
    <p:sldId id="280" r:id="rId10"/>
    <p:sldId id="279" r:id="rId11"/>
    <p:sldId id="289" r:id="rId12"/>
    <p:sldId id="290" r:id="rId13"/>
    <p:sldId id="281" r:id="rId14"/>
    <p:sldId id="282" r:id="rId15"/>
    <p:sldId id="291" r:id="rId16"/>
    <p:sldId id="266" r:id="rId17"/>
    <p:sldId id="285" r:id="rId18"/>
    <p:sldId id="292" r:id="rId19"/>
    <p:sldId id="267" r:id="rId20"/>
    <p:sldId id="295" r:id="rId21"/>
    <p:sldId id="294" r:id="rId22"/>
    <p:sldId id="296" r:id="rId23"/>
    <p:sldId id="283" r:id="rId24"/>
    <p:sldId id="268" r:id="rId25"/>
    <p:sldId id="269" r:id="rId26"/>
    <p:sldId id="270" r:id="rId27"/>
    <p:sldId id="271" r:id="rId28"/>
    <p:sldId id="272" r:id="rId29"/>
    <p:sldId id="273" r:id="rId30"/>
    <p:sldId id="297" r:id="rId31"/>
    <p:sldId id="298" r:id="rId32"/>
    <p:sldId id="299" r:id="rId33"/>
    <p:sldId id="27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23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62" autoAdjust="0"/>
    <p:restoredTop sz="94660"/>
  </p:normalViewPr>
  <p:slideViewPr>
    <p:cSldViewPr>
      <p:cViewPr>
        <p:scale>
          <a:sx n="100" d="100"/>
          <a:sy n="100" d="100"/>
        </p:scale>
        <p:origin x="-7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FC8349-1645-4A87-8C3F-EFA23A4D4EB7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05852B6E-3BD5-4F42-A6B7-3AC910768F37}">
      <dgm:prSet phldrT="[Текст]"/>
      <dgm:spPr/>
      <dgm:t>
        <a:bodyPr/>
        <a:lstStyle/>
        <a:p>
          <a:pPr algn="ctr"/>
          <a:r>
            <a:rPr lang="ru-RU" b="1" dirty="0" smtClean="0"/>
            <a:t>Автоматизация текущих задач учета ПК и устройств</a:t>
          </a:r>
          <a:endParaRPr lang="ru-RU" b="1" dirty="0"/>
        </a:p>
      </dgm:t>
    </dgm:pt>
    <dgm:pt modelId="{F6FFD3A6-66B8-4317-B93C-2D1479F7CBE1}" type="parTrans" cxnId="{2DADAD43-DFDF-4CEE-B5F6-AEF12D492C5C}">
      <dgm:prSet/>
      <dgm:spPr/>
      <dgm:t>
        <a:bodyPr/>
        <a:lstStyle/>
        <a:p>
          <a:pPr algn="ctr"/>
          <a:endParaRPr lang="ru-RU" b="1"/>
        </a:p>
      </dgm:t>
    </dgm:pt>
    <dgm:pt modelId="{93FB35C4-8302-418F-A546-22D4C9D8B46E}" type="sibTrans" cxnId="{2DADAD43-DFDF-4CEE-B5F6-AEF12D492C5C}">
      <dgm:prSet/>
      <dgm:spPr/>
      <dgm:t>
        <a:bodyPr/>
        <a:lstStyle/>
        <a:p>
          <a:pPr algn="ctr"/>
          <a:endParaRPr lang="ru-RU" b="1"/>
        </a:p>
      </dgm:t>
    </dgm:pt>
    <dgm:pt modelId="{3821FF19-D31C-40BD-9D46-01288605EF44}">
      <dgm:prSet phldrT="[Текст]"/>
      <dgm:spPr/>
      <dgm:t>
        <a:bodyPr/>
        <a:lstStyle/>
        <a:p>
          <a:pPr algn="ctr"/>
          <a:r>
            <a:rPr lang="ru-RU" b="1" dirty="0" smtClean="0"/>
            <a:t>Предоставление полной и актуальной информации</a:t>
          </a:r>
          <a:endParaRPr lang="ru-RU" b="1" dirty="0"/>
        </a:p>
      </dgm:t>
    </dgm:pt>
    <dgm:pt modelId="{AD060C35-B2CD-4BDC-8BFD-35205BDFFB3B}" type="parTrans" cxnId="{5B27BAF6-B154-4E9E-9D0C-11D75496D748}">
      <dgm:prSet/>
      <dgm:spPr/>
      <dgm:t>
        <a:bodyPr/>
        <a:lstStyle/>
        <a:p>
          <a:pPr algn="ctr"/>
          <a:endParaRPr lang="ru-RU" b="1"/>
        </a:p>
      </dgm:t>
    </dgm:pt>
    <dgm:pt modelId="{CFBA2C01-799D-4EFD-9B53-BEA5C186E8A6}" type="sibTrans" cxnId="{5B27BAF6-B154-4E9E-9D0C-11D75496D748}">
      <dgm:prSet/>
      <dgm:spPr/>
      <dgm:t>
        <a:bodyPr/>
        <a:lstStyle/>
        <a:p>
          <a:pPr algn="ctr"/>
          <a:endParaRPr lang="ru-RU" b="1"/>
        </a:p>
      </dgm:t>
    </dgm:pt>
    <dgm:pt modelId="{89421B9F-55D0-4A34-845B-27F28117C771}">
      <dgm:prSet phldrT="[Текст]"/>
      <dgm:spPr/>
      <dgm:t>
        <a:bodyPr/>
        <a:lstStyle/>
        <a:p>
          <a:pPr algn="ctr"/>
          <a:r>
            <a:rPr lang="ru-RU" b="1" dirty="0" smtClean="0"/>
            <a:t>Повышение качества и удобства работы персонала</a:t>
          </a:r>
          <a:endParaRPr lang="ru-RU" b="1" dirty="0"/>
        </a:p>
      </dgm:t>
    </dgm:pt>
    <dgm:pt modelId="{72824A53-4A74-479A-B243-DB64E1070361}" type="parTrans" cxnId="{790B9275-B856-4D08-AC96-A84BF260FADA}">
      <dgm:prSet/>
      <dgm:spPr/>
      <dgm:t>
        <a:bodyPr/>
        <a:lstStyle/>
        <a:p>
          <a:pPr algn="ctr"/>
          <a:endParaRPr lang="ru-RU" b="1"/>
        </a:p>
      </dgm:t>
    </dgm:pt>
    <dgm:pt modelId="{247BB048-FDCC-407A-9045-DB8C7880384C}" type="sibTrans" cxnId="{790B9275-B856-4D08-AC96-A84BF260FADA}">
      <dgm:prSet/>
      <dgm:spPr/>
      <dgm:t>
        <a:bodyPr/>
        <a:lstStyle/>
        <a:p>
          <a:pPr algn="ctr"/>
          <a:endParaRPr lang="ru-RU" b="1"/>
        </a:p>
      </dgm:t>
    </dgm:pt>
    <dgm:pt modelId="{EFE0D5DA-58B0-4E07-9918-2EA9F868F85A}">
      <dgm:prSet/>
      <dgm:spPr/>
      <dgm:t>
        <a:bodyPr/>
        <a:lstStyle/>
        <a:p>
          <a:pPr algn="ctr"/>
          <a:r>
            <a:rPr lang="ru-RU" b="1" dirty="0" smtClean="0"/>
            <a:t>Обеспечение безопасности и достоверности данных</a:t>
          </a:r>
          <a:endParaRPr lang="ru-RU" b="1" dirty="0"/>
        </a:p>
      </dgm:t>
    </dgm:pt>
    <dgm:pt modelId="{7E615C59-0FFB-4422-A8C1-345F78F6B6A4}" type="parTrans" cxnId="{0A7F84E1-6017-4CE7-899D-0D03CBC31163}">
      <dgm:prSet/>
      <dgm:spPr/>
      <dgm:t>
        <a:bodyPr/>
        <a:lstStyle/>
        <a:p>
          <a:pPr algn="ctr"/>
          <a:endParaRPr lang="ru-RU" b="1"/>
        </a:p>
      </dgm:t>
    </dgm:pt>
    <dgm:pt modelId="{F759C145-DADC-4E61-A6A2-B150D4E09822}" type="sibTrans" cxnId="{0A7F84E1-6017-4CE7-899D-0D03CBC31163}">
      <dgm:prSet/>
      <dgm:spPr/>
      <dgm:t>
        <a:bodyPr/>
        <a:lstStyle/>
        <a:p>
          <a:pPr algn="ctr"/>
          <a:endParaRPr lang="ru-RU" b="1"/>
        </a:p>
      </dgm:t>
    </dgm:pt>
    <dgm:pt modelId="{C115F3A7-E1C6-488C-93B3-93FCEB25A45F}">
      <dgm:prSet/>
      <dgm:spPr/>
      <dgm:t>
        <a:bodyPr/>
        <a:lstStyle/>
        <a:p>
          <a:pPr algn="ctr"/>
          <a:r>
            <a:rPr lang="ru-RU" b="1" dirty="0" smtClean="0"/>
            <a:t>Анализ результатов работы ответственных служб</a:t>
          </a:r>
          <a:endParaRPr lang="ru-RU" b="1" dirty="0"/>
        </a:p>
      </dgm:t>
    </dgm:pt>
    <dgm:pt modelId="{16F0835A-72B1-41E4-9960-F15921EE2706}" type="parTrans" cxnId="{672D1A21-B901-4FF2-9BA1-950288B1934C}">
      <dgm:prSet/>
      <dgm:spPr/>
      <dgm:t>
        <a:bodyPr/>
        <a:lstStyle/>
        <a:p>
          <a:pPr algn="ctr"/>
          <a:endParaRPr lang="ru-RU" b="1"/>
        </a:p>
      </dgm:t>
    </dgm:pt>
    <dgm:pt modelId="{31B5A740-0D85-4D15-B06C-47CE4F5867CD}" type="sibTrans" cxnId="{672D1A21-B901-4FF2-9BA1-950288B1934C}">
      <dgm:prSet/>
      <dgm:spPr/>
      <dgm:t>
        <a:bodyPr/>
        <a:lstStyle/>
        <a:p>
          <a:pPr algn="ctr"/>
          <a:endParaRPr lang="ru-RU" b="1"/>
        </a:p>
      </dgm:t>
    </dgm:pt>
    <dgm:pt modelId="{AB34B353-A0A3-4C20-BC1D-A771C5E1B587}" type="pres">
      <dgm:prSet presAssocID="{23FC8349-1645-4A87-8C3F-EFA23A4D4EB7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endParaRPr lang="ru-RU"/>
        </a:p>
      </dgm:t>
    </dgm:pt>
    <dgm:pt modelId="{D356CC0E-37A6-4E39-B999-4B3600D6308A}" type="pres">
      <dgm:prSet presAssocID="{23FC8349-1645-4A87-8C3F-EFA23A4D4EB7}" presName="Name1" presStyleCnt="0"/>
      <dgm:spPr/>
    </dgm:pt>
    <dgm:pt modelId="{CCE41869-D715-4AD5-A103-229251337DCE}" type="pres">
      <dgm:prSet presAssocID="{23FC8349-1645-4A87-8C3F-EFA23A4D4EB7}" presName="cycle" presStyleCnt="0"/>
      <dgm:spPr/>
    </dgm:pt>
    <dgm:pt modelId="{A906586F-79CF-4C66-BFBA-685EA07AE2ED}" type="pres">
      <dgm:prSet presAssocID="{23FC8349-1645-4A87-8C3F-EFA23A4D4EB7}" presName="srcNode" presStyleLbl="node1" presStyleIdx="0" presStyleCnt="5"/>
      <dgm:spPr/>
    </dgm:pt>
    <dgm:pt modelId="{322F1746-9890-4229-98AB-9C9F89F1AAF7}" type="pres">
      <dgm:prSet presAssocID="{23FC8349-1645-4A87-8C3F-EFA23A4D4EB7}" presName="conn" presStyleLbl="parChTrans1D2" presStyleIdx="0" presStyleCnt="1"/>
      <dgm:spPr/>
      <dgm:t>
        <a:bodyPr/>
        <a:lstStyle/>
        <a:p>
          <a:endParaRPr lang="ru-RU"/>
        </a:p>
      </dgm:t>
    </dgm:pt>
    <dgm:pt modelId="{B394CC81-D1EE-4098-BA2B-5D7106E54350}" type="pres">
      <dgm:prSet presAssocID="{23FC8349-1645-4A87-8C3F-EFA23A4D4EB7}" presName="extraNode" presStyleLbl="node1" presStyleIdx="0" presStyleCnt="5"/>
      <dgm:spPr/>
    </dgm:pt>
    <dgm:pt modelId="{DEAE69A6-CE8E-48C6-98E0-C4B6F448D2AE}" type="pres">
      <dgm:prSet presAssocID="{23FC8349-1645-4A87-8C3F-EFA23A4D4EB7}" presName="dstNode" presStyleLbl="node1" presStyleIdx="0" presStyleCnt="5"/>
      <dgm:spPr/>
    </dgm:pt>
    <dgm:pt modelId="{C48560DD-FB65-45E0-99B9-B54479414266}" type="pres">
      <dgm:prSet presAssocID="{05852B6E-3BD5-4F42-A6B7-3AC910768F37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718B16-F643-41C2-845F-AD90540587E4}" type="pres">
      <dgm:prSet presAssocID="{05852B6E-3BD5-4F42-A6B7-3AC910768F37}" presName="accent_1" presStyleCnt="0"/>
      <dgm:spPr/>
    </dgm:pt>
    <dgm:pt modelId="{792A397D-B076-4A45-BDF4-EBE6D4943C67}" type="pres">
      <dgm:prSet presAssocID="{05852B6E-3BD5-4F42-A6B7-3AC910768F37}" presName="accentRepeatNode" presStyleLbl="solidFgAcc1" presStyleIdx="0" presStyleCnt="5"/>
      <dgm:spPr/>
    </dgm:pt>
    <dgm:pt modelId="{3B235972-F756-4B47-83AC-A96FE30B2DE0}" type="pres">
      <dgm:prSet presAssocID="{3821FF19-D31C-40BD-9D46-01288605EF44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24B45E-ECE1-42E9-A226-2CDE6B4D6D05}" type="pres">
      <dgm:prSet presAssocID="{3821FF19-D31C-40BD-9D46-01288605EF44}" presName="accent_2" presStyleCnt="0"/>
      <dgm:spPr/>
    </dgm:pt>
    <dgm:pt modelId="{30D8E9F0-C358-4BAD-A304-169A3A811F51}" type="pres">
      <dgm:prSet presAssocID="{3821FF19-D31C-40BD-9D46-01288605EF44}" presName="accentRepeatNode" presStyleLbl="solidFgAcc1" presStyleIdx="1" presStyleCnt="5"/>
      <dgm:spPr/>
    </dgm:pt>
    <dgm:pt modelId="{90807FF0-E736-4C1D-B1DC-77B63D321816}" type="pres">
      <dgm:prSet presAssocID="{89421B9F-55D0-4A34-845B-27F28117C771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886FE4-CFD9-4D6F-B4B7-C05F8B61F10F}" type="pres">
      <dgm:prSet presAssocID="{89421B9F-55D0-4A34-845B-27F28117C771}" presName="accent_3" presStyleCnt="0"/>
      <dgm:spPr/>
    </dgm:pt>
    <dgm:pt modelId="{4009F66E-08D7-4390-9B7E-3B4BB51D960D}" type="pres">
      <dgm:prSet presAssocID="{89421B9F-55D0-4A34-845B-27F28117C771}" presName="accentRepeatNode" presStyleLbl="solidFgAcc1" presStyleIdx="2" presStyleCnt="5"/>
      <dgm:spPr/>
    </dgm:pt>
    <dgm:pt modelId="{79C956B5-CB21-4C0F-8199-7691190681C6}" type="pres">
      <dgm:prSet presAssocID="{EFE0D5DA-58B0-4E07-9918-2EA9F868F85A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38CFC5-1308-4215-9C82-441B7BC9F30B}" type="pres">
      <dgm:prSet presAssocID="{EFE0D5DA-58B0-4E07-9918-2EA9F868F85A}" presName="accent_4" presStyleCnt="0"/>
      <dgm:spPr/>
    </dgm:pt>
    <dgm:pt modelId="{4FF99009-5199-4B01-9CC6-9AB419EA9612}" type="pres">
      <dgm:prSet presAssocID="{EFE0D5DA-58B0-4E07-9918-2EA9F868F85A}" presName="accentRepeatNode" presStyleLbl="solidFgAcc1" presStyleIdx="3" presStyleCnt="5"/>
      <dgm:spPr/>
    </dgm:pt>
    <dgm:pt modelId="{21695DC9-76DE-493F-8ABD-3EDEA2D5589F}" type="pres">
      <dgm:prSet presAssocID="{C115F3A7-E1C6-488C-93B3-93FCEB25A45F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4FC685-1403-4E64-ACE6-FFDCA248A7FF}" type="pres">
      <dgm:prSet presAssocID="{C115F3A7-E1C6-488C-93B3-93FCEB25A45F}" presName="accent_5" presStyleCnt="0"/>
      <dgm:spPr/>
    </dgm:pt>
    <dgm:pt modelId="{34D4E764-CE52-45C9-A4DB-5CD1DD45EE12}" type="pres">
      <dgm:prSet presAssocID="{C115F3A7-E1C6-488C-93B3-93FCEB25A45F}" presName="accentRepeatNode" presStyleLbl="solidFgAcc1" presStyleIdx="4" presStyleCnt="5"/>
      <dgm:spPr/>
    </dgm:pt>
  </dgm:ptLst>
  <dgm:cxnLst>
    <dgm:cxn modelId="{F9F56D0C-C12A-497D-AFD6-C9EEAB14AA00}" type="presOf" srcId="{23FC8349-1645-4A87-8C3F-EFA23A4D4EB7}" destId="{AB34B353-A0A3-4C20-BC1D-A771C5E1B587}" srcOrd="0" destOrd="0" presId="urn:microsoft.com/office/officeart/2008/layout/VerticalCurvedList"/>
    <dgm:cxn modelId="{76C7484A-25CF-4278-B13F-463EF26C005C}" type="presOf" srcId="{89421B9F-55D0-4A34-845B-27F28117C771}" destId="{90807FF0-E736-4C1D-B1DC-77B63D321816}" srcOrd="0" destOrd="0" presId="urn:microsoft.com/office/officeart/2008/layout/VerticalCurvedList"/>
    <dgm:cxn modelId="{672D1A21-B901-4FF2-9BA1-950288B1934C}" srcId="{23FC8349-1645-4A87-8C3F-EFA23A4D4EB7}" destId="{C115F3A7-E1C6-488C-93B3-93FCEB25A45F}" srcOrd="4" destOrd="0" parTransId="{16F0835A-72B1-41E4-9960-F15921EE2706}" sibTransId="{31B5A740-0D85-4D15-B06C-47CE4F5867CD}"/>
    <dgm:cxn modelId="{2DADAD43-DFDF-4CEE-B5F6-AEF12D492C5C}" srcId="{23FC8349-1645-4A87-8C3F-EFA23A4D4EB7}" destId="{05852B6E-3BD5-4F42-A6B7-3AC910768F37}" srcOrd="0" destOrd="0" parTransId="{F6FFD3A6-66B8-4317-B93C-2D1479F7CBE1}" sibTransId="{93FB35C4-8302-418F-A546-22D4C9D8B46E}"/>
    <dgm:cxn modelId="{0A7F84E1-6017-4CE7-899D-0D03CBC31163}" srcId="{23FC8349-1645-4A87-8C3F-EFA23A4D4EB7}" destId="{EFE0D5DA-58B0-4E07-9918-2EA9F868F85A}" srcOrd="3" destOrd="0" parTransId="{7E615C59-0FFB-4422-A8C1-345F78F6B6A4}" sibTransId="{F759C145-DADC-4E61-A6A2-B150D4E09822}"/>
    <dgm:cxn modelId="{DBCA3AD3-1C82-4A21-87C8-1E35B94985BA}" type="presOf" srcId="{05852B6E-3BD5-4F42-A6B7-3AC910768F37}" destId="{C48560DD-FB65-45E0-99B9-B54479414266}" srcOrd="0" destOrd="0" presId="urn:microsoft.com/office/officeart/2008/layout/VerticalCurvedList"/>
    <dgm:cxn modelId="{634B3BCA-90CA-4324-A3E5-1EB6BA3D8A58}" type="presOf" srcId="{3821FF19-D31C-40BD-9D46-01288605EF44}" destId="{3B235972-F756-4B47-83AC-A96FE30B2DE0}" srcOrd="0" destOrd="0" presId="urn:microsoft.com/office/officeart/2008/layout/VerticalCurvedList"/>
    <dgm:cxn modelId="{8AB276D0-B6B7-47C9-B16A-9BEEC6127388}" type="presOf" srcId="{C115F3A7-E1C6-488C-93B3-93FCEB25A45F}" destId="{21695DC9-76DE-493F-8ABD-3EDEA2D5589F}" srcOrd="0" destOrd="0" presId="urn:microsoft.com/office/officeart/2008/layout/VerticalCurvedList"/>
    <dgm:cxn modelId="{F7796370-322A-46D2-BD5E-2D69470EE3E4}" type="presOf" srcId="{93FB35C4-8302-418F-A546-22D4C9D8B46E}" destId="{322F1746-9890-4229-98AB-9C9F89F1AAF7}" srcOrd="0" destOrd="0" presId="urn:microsoft.com/office/officeart/2008/layout/VerticalCurvedList"/>
    <dgm:cxn modelId="{B40B8AE3-1E0F-4884-8D91-A8A283DF20AD}" type="presOf" srcId="{EFE0D5DA-58B0-4E07-9918-2EA9F868F85A}" destId="{79C956B5-CB21-4C0F-8199-7691190681C6}" srcOrd="0" destOrd="0" presId="urn:microsoft.com/office/officeart/2008/layout/VerticalCurvedList"/>
    <dgm:cxn modelId="{790B9275-B856-4D08-AC96-A84BF260FADA}" srcId="{23FC8349-1645-4A87-8C3F-EFA23A4D4EB7}" destId="{89421B9F-55D0-4A34-845B-27F28117C771}" srcOrd="2" destOrd="0" parTransId="{72824A53-4A74-479A-B243-DB64E1070361}" sibTransId="{247BB048-FDCC-407A-9045-DB8C7880384C}"/>
    <dgm:cxn modelId="{5B27BAF6-B154-4E9E-9D0C-11D75496D748}" srcId="{23FC8349-1645-4A87-8C3F-EFA23A4D4EB7}" destId="{3821FF19-D31C-40BD-9D46-01288605EF44}" srcOrd="1" destOrd="0" parTransId="{AD060C35-B2CD-4BDC-8BFD-35205BDFFB3B}" sibTransId="{CFBA2C01-799D-4EFD-9B53-BEA5C186E8A6}"/>
    <dgm:cxn modelId="{F03443D7-0AA9-498D-A893-367208FCCF09}" type="presParOf" srcId="{AB34B353-A0A3-4C20-BC1D-A771C5E1B587}" destId="{D356CC0E-37A6-4E39-B999-4B3600D6308A}" srcOrd="0" destOrd="0" presId="urn:microsoft.com/office/officeart/2008/layout/VerticalCurvedList"/>
    <dgm:cxn modelId="{FDDE2AEA-A378-4191-9A3D-ADA20789229A}" type="presParOf" srcId="{D356CC0E-37A6-4E39-B999-4B3600D6308A}" destId="{CCE41869-D715-4AD5-A103-229251337DCE}" srcOrd="0" destOrd="0" presId="urn:microsoft.com/office/officeart/2008/layout/VerticalCurvedList"/>
    <dgm:cxn modelId="{69675B69-32CE-4BD3-A557-1128D1AFADE0}" type="presParOf" srcId="{CCE41869-D715-4AD5-A103-229251337DCE}" destId="{A906586F-79CF-4C66-BFBA-685EA07AE2ED}" srcOrd="0" destOrd="0" presId="urn:microsoft.com/office/officeart/2008/layout/VerticalCurvedList"/>
    <dgm:cxn modelId="{46A32E0E-8512-4904-B734-6DB20607FC57}" type="presParOf" srcId="{CCE41869-D715-4AD5-A103-229251337DCE}" destId="{322F1746-9890-4229-98AB-9C9F89F1AAF7}" srcOrd="1" destOrd="0" presId="urn:microsoft.com/office/officeart/2008/layout/VerticalCurvedList"/>
    <dgm:cxn modelId="{2ACBE6D1-F4CB-4BD2-902A-BDDFEC0BBE8C}" type="presParOf" srcId="{CCE41869-D715-4AD5-A103-229251337DCE}" destId="{B394CC81-D1EE-4098-BA2B-5D7106E54350}" srcOrd="2" destOrd="0" presId="urn:microsoft.com/office/officeart/2008/layout/VerticalCurvedList"/>
    <dgm:cxn modelId="{6E273555-B5D4-43A7-875C-61EC3936C891}" type="presParOf" srcId="{CCE41869-D715-4AD5-A103-229251337DCE}" destId="{DEAE69A6-CE8E-48C6-98E0-C4B6F448D2AE}" srcOrd="3" destOrd="0" presId="urn:microsoft.com/office/officeart/2008/layout/VerticalCurvedList"/>
    <dgm:cxn modelId="{9D3C0D5D-4C09-4C6D-8982-8612C4F8D3C2}" type="presParOf" srcId="{D356CC0E-37A6-4E39-B999-4B3600D6308A}" destId="{C48560DD-FB65-45E0-99B9-B54479414266}" srcOrd="1" destOrd="0" presId="urn:microsoft.com/office/officeart/2008/layout/VerticalCurvedList"/>
    <dgm:cxn modelId="{702A5317-188E-4566-A483-338DFC841D1A}" type="presParOf" srcId="{D356CC0E-37A6-4E39-B999-4B3600D6308A}" destId="{E8718B16-F643-41C2-845F-AD90540587E4}" srcOrd="2" destOrd="0" presId="urn:microsoft.com/office/officeart/2008/layout/VerticalCurvedList"/>
    <dgm:cxn modelId="{CB32D9B2-575E-4C1D-A69C-563F5AA879CD}" type="presParOf" srcId="{E8718B16-F643-41C2-845F-AD90540587E4}" destId="{792A397D-B076-4A45-BDF4-EBE6D4943C67}" srcOrd="0" destOrd="0" presId="urn:microsoft.com/office/officeart/2008/layout/VerticalCurvedList"/>
    <dgm:cxn modelId="{04197472-2CB7-4B85-BD60-6999B1340A3E}" type="presParOf" srcId="{D356CC0E-37A6-4E39-B999-4B3600D6308A}" destId="{3B235972-F756-4B47-83AC-A96FE30B2DE0}" srcOrd="3" destOrd="0" presId="urn:microsoft.com/office/officeart/2008/layout/VerticalCurvedList"/>
    <dgm:cxn modelId="{A5716736-2BE8-4FE6-AC05-469E87CEC254}" type="presParOf" srcId="{D356CC0E-37A6-4E39-B999-4B3600D6308A}" destId="{D024B45E-ECE1-42E9-A226-2CDE6B4D6D05}" srcOrd="4" destOrd="0" presId="urn:microsoft.com/office/officeart/2008/layout/VerticalCurvedList"/>
    <dgm:cxn modelId="{7DC6970C-07F5-4D0C-B069-C0C576A34832}" type="presParOf" srcId="{D024B45E-ECE1-42E9-A226-2CDE6B4D6D05}" destId="{30D8E9F0-C358-4BAD-A304-169A3A811F51}" srcOrd="0" destOrd="0" presId="urn:microsoft.com/office/officeart/2008/layout/VerticalCurvedList"/>
    <dgm:cxn modelId="{32D8F4DE-13E7-4497-B562-8E541284530E}" type="presParOf" srcId="{D356CC0E-37A6-4E39-B999-4B3600D6308A}" destId="{90807FF0-E736-4C1D-B1DC-77B63D321816}" srcOrd="5" destOrd="0" presId="urn:microsoft.com/office/officeart/2008/layout/VerticalCurvedList"/>
    <dgm:cxn modelId="{F33DD0DE-3E0E-4553-83B9-2DA8E0E7DA78}" type="presParOf" srcId="{D356CC0E-37A6-4E39-B999-4B3600D6308A}" destId="{C9886FE4-CFD9-4D6F-B4B7-C05F8B61F10F}" srcOrd="6" destOrd="0" presId="urn:microsoft.com/office/officeart/2008/layout/VerticalCurvedList"/>
    <dgm:cxn modelId="{B4A3BF72-0EBD-4A1F-9230-647396629014}" type="presParOf" srcId="{C9886FE4-CFD9-4D6F-B4B7-C05F8B61F10F}" destId="{4009F66E-08D7-4390-9B7E-3B4BB51D960D}" srcOrd="0" destOrd="0" presId="urn:microsoft.com/office/officeart/2008/layout/VerticalCurvedList"/>
    <dgm:cxn modelId="{0BF94CE4-E005-468A-BC31-719489B37B03}" type="presParOf" srcId="{D356CC0E-37A6-4E39-B999-4B3600D6308A}" destId="{79C956B5-CB21-4C0F-8199-7691190681C6}" srcOrd="7" destOrd="0" presId="urn:microsoft.com/office/officeart/2008/layout/VerticalCurvedList"/>
    <dgm:cxn modelId="{D24D625F-9C19-4FD6-BEA8-019E698FD97C}" type="presParOf" srcId="{D356CC0E-37A6-4E39-B999-4B3600D6308A}" destId="{F938CFC5-1308-4215-9C82-441B7BC9F30B}" srcOrd="8" destOrd="0" presId="urn:microsoft.com/office/officeart/2008/layout/VerticalCurvedList"/>
    <dgm:cxn modelId="{42C76201-E40A-484B-80E5-013BDAFE00B7}" type="presParOf" srcId="{F938CFC5-1308-4215-9C82-441B7BC9F30B}" destId="{4FF99009-5199-4B01-9CC6-9AB419EA9612}" srcOrd="0" destOrd="0" presId="urn:microsoft.com/office/officeart/2008/layout/VerticalCurvedList"/>
    <dgm:cxn modelId="{ACDE6FB6-39AE-4CD0-9687-4DB53EC2F09E}" type="presParOf" srcId="{D356CC0E-37A6-4E39-B999-4B3600D6308A}" destId="{21695DC9-76DE-493F-8ABD-3EDEA2D5589F}" srcOrd="9" destOrd="0" presId="urn:microsoft.com/office/officeart/2008/layout/VerticalCurvedList"/>
    <dgm:cxn modelId="{0D9DD8E2-9DAE-4047-B24F-436336F8A45D}" type="presParOf" srcId="{D356CC0E-37A6-4E39-B999-4B3600D6308A}" destId="{034FC685-1403-4E64-ACE6-FFDCA248A7FF}" srcOrd="10" destOrd="0" presId="urn:microsoft.com/office/officeart/2008/layout/VerticalCurvedList"/>
    <dgm:cxn modelId="{0E173AC3-8057-4D50-A5CD-49F88FBDE842}" type="presParOf" srcId="{034FC685-1403-4E64-ACE6-FFDCA248A7FF}" destId="{34D4E764-CE52-45C9-A4DB-5CD1DD45EE1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7FD0E8F-A5C1-4E1E-AFFE-BE8EEB9C0F2A}" type="doc">
      <dgm:prSet loTypeId="urn:microsoft.com/office/officeart/2005/8/layout/hierarchy1" loCatId="hierarchy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88E2365-738C-4C9A-BE1B-10C5296C8412}">
      <dgm:prSet phldrT="[Текст]" custT="1"/>
      <dgm:spPr/>
      <dgm:t>
        <a:bodyPr/>
        <a:lstStyle/>
        <a:p>
          <a:r>
            <a:rPr lang="ru-RU" sz="1400" dirty="0" smtClean="0"/>
            <a:t>Режим окна </a:t>
          </a:r>
        </a:p>
        <a:p>
          <a:r>
            <a:rPr lang="ru-RU" sz="1400" dirty="0" smtClean="0"/>
            <a:t>«</a:t>
          </a:r>
          <a:r>
            <a:rPr lang="ru-RU" sz="1400" b="1" dirty="0" smtClean="0"/>
            <a:t>Поиск</a:t>
          </a:r>
          <a:r>
            <a:rPr lang="ru-RU" sz="1400" dirty="0" smtClean="0"/>
            <a:t>»</a:t>
          </a:r>
          <a:endParaRPr lang="ru-RU" sz="1400" dirty="0"/>
        </a:p>
      </dgm:t>
    </dgm:pt>
    <dgm:pt modelId="{A7C0A3FF-A66F-4A9A-B8A1-209A049D1B66}" type="parTrans" cxnId="{75CD6997-DBC1-40A7-8F15-0AE1612938ED}">
      <dgm:prSet/>
      <dgm:spPr/>
      <dgm:t>
        <a:bodyPr/>
        <a:lstStyle/>
        <a:p>
          <a:endParaRPr lang="ru-RU"/>
        </a:p>
      </dgm:t>
    </dgm:pt>
    <dgm:pt modelId="{7362AC40-39DC-4071-BE61-82CE4393FF15}" type="sibTrans" cxnId="{75CD6997-DBC1-40A7-8F15-0AE1612938ED}">
      <dgm:prSet/>
      <dgm:spPr/>
      <dgm:t>
        <a:bodyPr/>
        <a:lstStyle/>
        <a:p>
          <a:endParaRPr lang="ru-RU"/>
        </a:p>
      </dgm:t>
    </dgm:pt>
    <dgm:pt modelId="{EEDB1FEE-2B37-4320-8AA9-C27050B6B17D}">
      <dgm:prSet phldrT="[Текст]" custT="1"/>
      <dgm:spPr/>
      <dgm:t>
        <a:bodyPr/>
        <a:lstStyle/>
        <a:p>
          <a:r>
            <a:rPr lang="ru-RU" sz="1200" dirty="0" smtClean="0"/>
            <a:t>Сегмент </a:t>
          </a:r>
        </a:p>
        <a:p>
          <a:r>
            <a:rPr lang="ru-RU" sz="1200" dirty="0" smtClean="0"/>
            <a:t>«</a:t>
          </a:r>
          <a:r>
            <a:rPr lang="ru-RU" sz="1200" b="1" dirty="0" smtClean="0"/>
            <a:t>ПК в целом</a:t>
          </a:r>
          <a:r>
            <a:rPr lang="ru-RU" sz="1200" dirty="0" smtClean="0"/>
            <a:t>»</a:t>
          </a:r>
          <a:endParaRPr lang="ru-RU" sz="1200" dirty="0"/>
        </a:p>
      </dgm:t>
    </dgm:pt>
    <dgm:pt modelId="{B97C5063-0ECE-40CF-8C9D-B64F22DE5FDD}" type="parTrans" cxnId="{497FE89B-4C6A-443F-A597-4F6CBBE43087}">
      <dgm:prSet/>
      <dgm:spPr/>
      <dgm:t>
        <a:bodyPr/>
        <a:lstStyle/>
        <a:p>
          <a:endParaRPr lang="ru-RU" sz="1200"/>
        </a:p>
      </dgm:t>
    </dgm:pt>
    <dgm:pt modelId="{6780E364-2475-4F4F-9AA6-5292C14143C0}" type="sibTrans" cxnId="{497FE89B-4C6A-443F-A597-4F6CBBE43087}">
      <dgm:prSet/>
      <dgm:spPr/>
      <dgm:t>
        <a:bodyPr/>
        <a:lstStyle/>
        <a:p>
          <a:endParaRPr lang="ru-RU"/>
        </a:p>
      </dgm:t>
    </dgm:pt>
    <dgm:pt modelId="{2ED10F4B-CC26-453A-858F-A771D7D088BB}">
      <dgm:prSet phldrT="[Текст]" custT="1"/>
      <dgm:spPr/>
      <dgm:t>
        <a:bodyPr/>
        <a:lstStyle/>
        <a:p>
          <a:r>
            <a:rPr lang="ru-RU" sz="1100" dirty="0" smtClean="0"/>
            <a:t>Вкл./Выкл. полей для «</a:t>
          </a:r>
          <a:r>
            <a:rPr lang="ru-RU" sz="1100" b="1" dirty="0" smtClean="0"/>
            <a:t>Параметры станции, ОС и сети</a:t>
          </a:r>
          <a:r>
            <a:rPr lang="ru-RU" sz="1100" dirty="0" smtClean="0"/>
            <a:t>»</a:t>
          </a:r>
          <a:endParaRPr lang="ru-RU" sz="1100" dirty="0"/>
        </a:p>
      </dgm:t>
    </dgm:pt>
    <dgm:pt modelId="{D1389ED0-1DFA-475A-B853-CC250A49EFC8}" type="parTrans" cxnId="{11BD42C2-C588-4723-823F-37056F77B360}">
      <dgm:prSet/>
      <dgm:spPr/>
      <dgm:t>
        <a:bodyPr/>
        <a:lstStyle/>
        <a:p>
          <a:endParaRPr lang="ru-RU" sz="1200"/>
        </a:p>
      </dgm:t>
    </dgm:pt>
    <dgm:pt modelId="{6BCD47A9-39CD-4F08-811F-39C3D89888C6}" type="sibTrans" cxnId="{11BD42C2-C588-4723-823F-37056F77B360}">
      <dgm:prSet/>
      <dgm:spPr/>
      <dgm:t>
        <a:bodyPr/>
        <a:lstStyle/>
        <a:p>
          <a:endParaRPr lang="ru-RU"/>
        </a:p>
      </dgm:t>
    </dgm:pt>
    <dgm:pt modelId="{3A1D902F-3AD4-4203-9525-3166F1114F4B}">
      <dgm:prSet phldrT="[Текст]" custT="1"/>
      <dgm:spPr/>
      <dgm:t>
        <a:bodyPr/>
        <a:lstStyle/>
        <a:p>
          <a:r>
            <a:rPr lang="ru-RU" sz="1100" dirty="0" smtClean="0"/>
            <a:t>Вкл./Выкл. полей для «</a:t>
          </a:r>
          <a:r>
            <a:rPr lang="ru-RU" sz="1100" b="1" dirty="0" smtClean="0"/>
            <a:t>Состав приложений на станции</a:t>
          </a:r>
          <a:r>
            <a:rPr lang="ru-RU" sz="1100" dirty="0" smtClean="0"/>
            <a:t>»</a:t>
          </a:r>
          <a:endParaRPr lang="ru-RU" sz="1100" dirty="0"/>
        </a:p>
      </dgm:t>
    </dgm:pt>
    <dgm:pt modelId="{DF22D0D3-FD4B-436C-AEB5-A4B0C459DC0F}" type="parTrans" cxnId="{5CB94F0B-EEA2-4F79-800D-9CCC9B25104C}">
      <dgm:prSet/>
      <dgm:spPr/>
      <dgm:t>
        <a:bodyPr/>
        <a:lstStyle/>
        <a:p>
          <a:endParaRPr lang="ru-RU" sz="1200"/>
        </a:p>
      </dgm:t>
    </dgm:pt>
    <dgm:pt modelId="{CB9A3559-F940-4FB7-AF11-B93B9FDE4125}" type="sibTrans" cxnId="{5CB94F0B-EEA2-4F79-800D-9CCC9B25104C}">
      <dgm:prSet/>
      <dgm:spPr/>
      <dgm:t>
        <a:bodyPr/>
        <a:lstStyle/>
        <a:p>
          <a:endParaRPr lang="ru-RU"/>
        </a:p>
      </dgm:t>
    </dgm:pt>
    <dgm:pt modelId="{5BCF2AC8-48EB-4C72-8874-867401E759B5}">
      <dgm:prSet phldrT="[Текст]" custT="1"/>
      <dgm:spPr/>
      <dgm:t>
        <a:bodyPr/>
        <a:lstStyle/>
        <a:p>
          <a:r>
            <a:rPr lang="ru-RU" sz="1200" dirty="0" smtClean="0"/>
            <a:t>Сегмент </a:t>
          </a:r>
        </a:p>
        <a:p>
          <a:r>
            <a:rPr lang="ru-RU" sz="1200" dirty="0" smtClean="0"/>
            <a:t>«</a:t>
          </a:r>
          <a:r>
            <a:rPr lang="ru-RU" sz="1200" b="1" dirty="0" smtClean="0"/>
            <a:t>По устройствам</a:t>
          </a:r>
          <a:r>
            <a:rPr lang="ru-RU" sz="1200" dirty="0" smtClean="0"/>
            <a:t>»</a:t>
          </a:r>
          <a:endParaRPr lang="ru-RU" sz="1200" dirty="0"/>
        </a:p>
      </dgm:t>
    </dgm:pt>
    <dgm:pt modelId="{FBE1082D-8197-44FE-9C4F-AB3E7DF31556}" type="parTrans" cxnId="{528C4A32-A19E-4661-92B0-16850BF528B6}">
      <dgm:prSet/>
      <dgm:spPr/>
      <dgm:t>
        <a:bodyPr/>
        <a:lstStyle/>
        <a:p>
          <a:endParaRPr lang="ru-RU" sz="1200"/>
        </a:p>
      </dgm:t>
    </dgm:pt>
    <dgm:pt modelId="{37BF355E-5F3E-4F2C-ADFD-EBCBE1D164F3}" type="sibTrans" cxnId="{528C4A32-A19E-4661-92B0-16850BF528B6}">
      <dgm:prSet/>
      <dgm:spPr/>
      <dgm:t>
        <a:bodyPr/>
        <a:lstStyle/>
        <a:p>
          <a:endParaRPr lang="ru-RU"/>
        </a:p>
      </dgm:t>
    </dgm:pt>
    <dgm:pt modelId="{15FB25B4-1ABC-47DE-99A8-18850D10AEE0}">
      <dgm:prSet phldrT="[Текст]" custT="1"/>
      <dgm:spPr/>
      <dgm:t>
        <a:bodyPr/>
        <a:lstStyle/>
        <a:p>
          <a:r>
            <a:rPr lang="ru-RU" sz="1100" dirty="0" smtClean="0"/>
            <a:t>Для типа «</a:t>
          </a:r>
          <a:r>
            <a:rPr lang="ru-RU" sz="1100" b="1" dirty="0" smtClean="0"/>
            <a:t>Установленные</a:t>
          </a:r>
          <a:r>
            <a:rPr lang="ru-RU" sz="1100" dirty="0" smtClean="0"/>
            <a:t>»</a:t>
          </a:r>
          <a:endParaRPr lang="ru-RU" sz="1100" dirty="0"/>
        </a:p>
      </dgm:t>
    </dgm:pt>
    <dgm:pt modelId="{AA54FD6E-A469-4E27-A3A1-81C6E62F3A6A}" type="parTrans" cxnId="{1563C633-B4E3-4570-8B0D-1F592220E7B1}">
      <dgm:prSet/>
      <dgm:spPr/>
      <dgm:t>
        <a:bodyPr/>
        <a:lstStyle/>
        <a:p>
          <a:endParaRPr lang="ru-RU" sz="1200"/>
        </a:p>
      </dgm:t>
    </dgm:pt>
    <dgm:pt modelId="{F6B0C43F-69E0-43FC-8536-F84FC10A31ED}" type="sibTrans" cxnId="{1563C633-B4E3-4570-8B0D-1F592220E7B1}">
      <dgm:prSet/>
      <dgm:spPr/>
      <dgm:t>
        <a:bodyPr/>
        <a:lstStyle/>
        <a:p>
          <a:endParaRPr lang="ru-RU"/>
        </a:p>
      </dgm:t>
    </dgm:pt>
    <dgm:pt modelId="{BF17AC76-D6F0-489A-936C-1084715DD860}">
      <dgm:prSet custT="1"/>
      <dgm:spPr/>
      <dgm:t>
        <a:bodyPr/>
        <a:lstStyle/>
        <a:p>
          <a:r>
            <a:rPr lang="ru-RU" sz="1100" dirty="0" smtClean="0"/>
            <a:t>Вкл./Выкл. полей для «</a:t>
          </a:r>
          <a:r>
            <a:rPr lang="ru-RU" sz="1100" b="1" dirty="0" smtClean="0"/>
            <a:t>Пользователи станции</a:t>
          </a:r>
          <a:r>
            <a:rPr lang="ru-RU" sz="1100" b="0" dirty="0" smtClean="0"/>
            <a:t>»</a:t>
          </a:r>
          <a:endParaRPr lang="ru-RU" sz="1100" b="0" dirty="0"/>
        </a:p>
      </dgm:t>
    </dgm:pt>
    <dgm:pt modelId="{28D60D75-3E17-434E-8671-A665BA8B38AE}" type="parTrans" cxnId="{D938BF2E-ED1A-4275-B342-8C720F73E535}">
      <dgm:prSet/>
      <dgm:spPr/>
      <dgm:t>
        <a:bodyPr/>
        <a:lstStyle/>
        <a:p>
          <a:endParaRPr lang="ru-RU" sz="1200"/>
        </a:p>
      </dgm:t>
    </dgm:pt>
    <dgm:pt modelId="{349C8673-4F72-46D8-89E8-0B49E6BCA681}" type="sibTrans" cxnId="{D938BF2E-ED1A-4275-B342-8C720F73E535}">
      <dgm:prSet/>
      <dgm:spPr/>
      <dgm:t>
        <a:bodyPr/>
        <a:lstStyle/>
        <a:p>
          <a:endParaRPr lang="ru-RU"/>
        </a:p>
      </dgm:t>
    </dgm:pt>
    <dgm:pt modelId="{F87A2C1C-AE43-480C-B914-E2988654D4F6}">
      <dgm:prSet custT="1"/>
      <dgm:spPr/>
      <dgm:t>
        <a:bodyPr/>
        <a:lstStyle/>
        <a:p>
          <a:r>
            <a:rPr lang="ru-RU" sz="1100" dirty="0" smtClean="0"/>
            <a:t>Вкл./Выкл. полей для «</a:t>
          </a:r>
          <a:r>
            <a:rPr lang="ru-RU" sz="1100" b="1" dirty="0" smtClean="0"/>
            <a:t>Сетевые ресурсы станции</a:t>
          </a:r>
          <a:r>
            <a:rPr lang="ru-RU" sz="1100" dirty="0" smtClean="0"/>
            <a:t>»</a:t>
          </a:r>
          <a:endParaRPr lang="ru-RU" sz="1100" dirty="0"/>
        </a:p>
      </dgm:t>
    </dgm:pt>
    <dgm:pt modelId="{831EE13F-EB96-405A-A9B9-3535997DB19C}" type="parTrans" cxnId="{375BEAE2-34BF-4C72-BEA0-EB49216205C1}">
      <dgm:prSet/>
      <dgm:spPr/>
      <dgm:t>
        <a:bodyPr/>
        <a:lstStyle/>
        <a:p>
          <a:endParaRPr lang="ru-RU" sz="1200"/>
        </a:p>
      </dgm:t>
    </dgm:pt>
    <dgm:pt modelId="{09B9E16B-26E8-4B14-8A42-43C33C693DB0}" type="sibTrans" cxnId="{375BEAE2-34BF-4C72-BEA0-EB49216205C1}">
      <dgm:prSet/>
      <dgm:spPr/>
      <dgm:t>
        <a:bodyPr/>
        <a:lstStyle/>
        <a:p>
          <a:endParaRPr lang="ru-RU"/>
        </a:p>
      </dgm:t>
    </dgm:pt>
    <dgm:pt modelId="{25E5BFDF-502E-4EC5-ABD9-F3096D8A26DF}">
      <dgm:prSet custT="1"/>
      <dgm:spPr/>
      <dgm:t>
        <a:bodyPr/>
        <a:lstStyle/>
        <a:p>
          <a:r>
            <a:rPr lang="ru-RU" sz="1100" dirty="0" smtClean="0"/>
            <a:t>Для типа «</a:t>
          </a:r>
          <a:r>
            <a:rPr lang="ru-RU" sz="1100" b="1" dirty="0" smtClean="0"/>
            <a:t>Свободные</a:t>
          </a:r>
          <a:r>
            <a:rPr lang="ru-RU" sz="1100" dirty="0" smtClean="0"/>
            <a:t>»</a:t>
          </a:r>
          <a:endParaRPr lang="ru-RU" sz="1100" dirty="0"/>
        </a:p>
      </dgm:t>
    </dgm:pt>
    <dgm:pt modelId="{5D6A4233-0DE7-47BC-A679-B798E19AC927}" type="parTrans" cxnId="{B68156B5-CB0F-4610-8D85-5CD70138E9C2}">
      <dgm:prSet/>
      <dgm:spPr/>
      <dgm:t>
        <a:bodyPr/>
        <a:lstStyle/>
        <a:p>
          <a:endParaRPr lang="ru-RU" sz="1200"/>
        </a:p>
      </dgm:t>
    </dgm:pt>
    <dgm:pt modelId="{D07B4F58-5D82-4830-A34B-209282E8BBA7}" type="sibTrans" cxnId="{B68156B5-CB0F-4610-8D85-5CD70138E9C2}">
      <dgm:prSet/>
      <dgm:spPr/>
      <dgm:t>
        <a:bodyPr/>
        <a:lstStyle/>
        <a:p>
          <a:endParaRPr lang="ru-RU"/>
        </a:p>
      </dgm:t>
    </dgm:pt>
    <dgm:pt modelId="{FF61D99D-AF0F-465F-8001-5C378BCE58CB}">
      <dgm:prSet custT="1"/>
      <dgm:spPr/>
      <dgm:t>
        <a:bodyPr/>
        <a:lstStyle/>
        <a:p>
          <a:r>
            <a:rPr lang="ru-RU" sz="1200" dirty="0" smtClean="0"/>
            <a:t>Общий подтип «</a:t>
          </a:r>
          <a:r>
            <a:rPr lang="ru-RU" sz="1200" b="1" dirty="0" smtClean="0"/>
            <a:t>На ремонте</a:t>
          </a:r>
          <a:r>
            <a:rPr lang="ru-RU" sz="1200" dirty="0" smtClean="0"/>
            <a:t>»</a:t>
          </a:r>
          <a:endParaRPr lang="ru-RU" sz="1200" dirty="0"/>
        </a:p>
      </dgm:t>
    </dgm:pt>
    <dgm:pt modelId="{19CDA9F2-60B2-4F2A-B7BD-78A51900775C}" type="parTrans" cxnId="{5598AB4E-179C-4152-A356-C48681FC3C03}">
      <dgm:prSet/>
      <dgm:spPr/>
      <dgm:t>
        <a:bodyPr/>
        <a:lstStyle/>
        <a:p>
          <a:endParaRPr lang="ru-RU" sz="1200"/>
        </a:p>
      </dgm:t>
    </dgm:pt>
    <dgm:pt modelId="{84154999-700D-4857-95FE-297552063714}" type="sibTrans" cxnId="{5598AB4E-179C-4152-A356-C48681FC3C03}">
      <dgm:prSet/>
      <dgm:spPr/>
      <dgm:t>
        <a:bodyPr/>
        <a:lstStyle/>
        <a:p>
          <a:endParaRPr lang="ru-RU"/>
        </a:p>
      </dgm:t>
    </dgm:pt>
    <dgm:pt modelId="{3CCB0036-3F46-4615-97AE-104C85DBCFE3}">
      <dgm:prSet custT="1"/>
      <dgm:spPr/>
      <dgm:t>
        <a:bodyPr/>
        <a:lstStyle/>
        <a:p>
          <a:r>
            <a:rPr lang="ru-RU" sz="1200" dirty="0" smtClean="0"/>
            <a:t>Общий флаг «</a:t>
          </a:r>
          <a:r>
            <a:rPr lang="ru-RU" sz="1200" b="1" dirty="0" smtClean="0"/>
            <a:t>С учетом материальных данных</a:t>
          </a:r>
          <a:r>
            <a:rPr lang="ru-RU" sz="1200" dirty="0" smtClean="0"/>
            <a:t>»</a:t>
          </a:r>
          <a:endParaRPr lang="ru-RU" sz="1200" dirty="0"/>
        </a:p>
      </dgm:t>
    </dgm:pt>
    <dgm:pt modelId="{0A489A3B-3997-44FD-A131-64167F21E26D}" type="parTrans" cxnId="{AF30E701-08B2-4CDA-8A04-8842F8BA6769}">
      <dgm:prSet/>
      <dgm:spPr/>
      <dgm:t>
        <a:bodyPr/>
        <a:lstStyle/>
        <a:p>
          <a:endParaRPr lang="ru-RU" sz="1200"/>
        </a:p>
      </dgm:t>
    </dgm:pt>
    <dgm:pt modelId="{B4B69E8E-B87C-44A9-A316-F3E79371D4FE}" type="sibTrans" cxnId="{AF30E701-08B2-4CDA-8A04-8842F8BA6769}">
      <dgm:prSet/>
      <dgm:spPr/>
      <dgm:t>
        <a:bodyPr/>
        <a:lstStyle/>
        <a:p>
          <a:endParaRPr lang="ru-RU"/>
        </a:p>
      </dgm:t>
    </dgm:pt>
    <dgm:pt modelId="{DEBAC91C-772D-4720-BB66-AB4756EB88BE}" type="pres">
      <dgm:prSet presAssocID="{27FD0E8F-A5C1-4E1E-AFFE-BE8EEB9C0F2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002AA93-C6D0-4ABD-A8D0-CDD546FC2B84}" type="pres">
      <dgm:prSet presAssocID="{888E2365-738C-4C9A-BE1B-10C5296C8412}" presName="hierRoot1" presStyleCnt="0"/>
      <dgm:spPr/>
    </dgm:pt>
    <dgm:pt modelId="{4BEEA6F1-9694-48C5-B9A5-FC73978468F1}" type="pres">
      <dgm:prSet presAssocID="{888E2365-738C-4C9A-BE1B-10C5296C8412}" presName="composite" presStyleCnt="0"/>
      <dgm:spPr/>
    </dgm:pt>
    <dgm:pt modelId="{D0F292EE-A75E-427D-8AB8-A2F35CD879D6}" type="pres">
      <dgm:prSet presAssocID="{888E2365-738C-4C9A-BE1B-10C5296C8412}" presName="background" presStyleLbl="node0" presStyleIdx="0" presStyleCnt="1"/>
      <dgm:spPr/>
    </dgm:pt>
    <dgm:pt modelId="{C1721F54-C9C4-4BBF-AE88-5930FD663062}" type="pres">
      <dgm:prSet presAssocID="{888E2365-738C-4C9A-BE1B-10C5296C8412}" presName="text" presStyleLbl="fgAcc0" presStyleIdx="0" presStyleCnt="1" custScaleX="250970" custScaleY="177765" custLinFactNeighborX="-62974" custLinFactNeighborY="-728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8421A0-F368-45AC-89E1-590E61FC8C47}" type="pres">
      <dgm:prSet presAssocID="{888E2365-738C-4C9A-BE1B-10C5296C8412}" presName="hierChild2" presStyleCnt="0"/>
      <dgm:spPr/>
    </dgm:pt>
    <dgm:pt modelId="{B8E8538B-21A1-428F-9C1E-8D674497A699}" type="pres">
      <dgm:prSet presAssocID="{B97C5063-0ECE-40CF-8C9D-B64F22DE5FDD}" presName="Name10" presStyleLbl="parChTrans1D2" presStyleIdx="0" presStyleCnt="2" custSzX="1845767" custSzY="902425"/>
      <dgm:spPr/>
      <dgm:t>
        <a:bodyPr/>
        <a:lstStyle/>
        <a:p>
          <a:endParaRPr lang="ru-RU"/>
        </a:p>
      </dgm:t>
    </dgm:pt>
    <dgm:pt modelId="{2023E67D-B69D-4BF3-8D7D-66EE5E43A310}" type="pres">
      <dgm:prSet presAssocID="{EEDB1FEE-2B37-4320-8AA9-C27050B6B17D}" presName="hierRoot2" presStyleCnt="0"/>
      <dgm:spPr/>
    </dgm:pt>
    <dgm:pt modelId="{1AE7A6F9-3EAC-4F30-B275-B8CFA6C422FE}" type="pres">
      <dgm:prSet presAssocID="{EEDB1FEE-2B37-4320-8AA9-C27050B6B17D}" presName="composite2" presStyleCnt="0"/>
      <dgm:spPr/>
    </dgm:pt>
    <dgm:pt modelId="{4CEA8E4F-19FD-4C92-B0DA-8CD3ECB8E4F1}" type="pres">
      <dgm:prSet presAssocID="{EEDB1FEE-2B37-4320-8AA9-C27050B6B17D}" presName="background2" presStyleLbl="node2" presStyleIdx="0" presStyleCnt="2"/>
      <dgm:spPr/>
    </dgm:pt>
    <dgm:pt modelId="{55D5F99F-33FA-4E72-A044-341D366D6D24}" type="pres">
      <dgm:prSet presAssocID="{EEDB1FEE-2B37-4320-8AA9-C27050B6B17D}" presName="text2" presStyleLbl="fgAcc2" presStyleIdx="0" presStyleCnt="2" custScaleX="218709" custScaleY="177765" custLinFactNeighborX="-443" custLinFactNeighborY="52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A171AA-4522-40A9-ACD1-ACEF3E5733B5}" type="pres">
      <dgm:prSet presAssocID="{EEDB1FEE-2B37-4320-8AA9-C27050B6B17D}" presName="hierChild3" presStyleCnt="0"/>
      <dgm:spPr/>
    </dgm:pt>
    <dgm:pt modelId="{558C0F2C-6F7A-43E0-8F77-3A8E1EDC31BD}" type="pres">
      <dgm:prSet presAssocID="{D1389ED0-1DFA-475A-B853-CC250A49EFC8}" presName="Name17" presStyleLbl="parChTrans1D3" presStyleIdx="0" presStyleCnt="6" custSzX="2468267" custSzY="1694908"/>
      <dgm:spPr/>
      <dgm:t>
        <a:bodyPr/>
        <a:lstStyle/>
        <a:p>
          <a:endParaRPr lang="ru-RU"/>
        </a:p>
      </dgm:t>
    </dgm:pt>
    <dgm:pt modelId="{9035E5F3-3B9F-41D1-8DCF-63EF074D6196}" type="pres">
      <dgm:prSet presAssocID="{2ED10F4B-CC26-453A-858F-A771D7D088BB}" presName="hierRoot3" presStyleCnt="0"/>
      <dgm:spPr/>
    </dgm:pt>
    <dgm:pt modelId="{65BB9AE2-6F85-47DD-8E10-15E793F4E639}" type="pres">
      <dgm:prSet presAssocID="{2ED10F4B-CC26-453A-858F-A771D7D088BB}" presName="composite3" presStyleCnt="0"/>
      <dgm:spPr/>
    </dgm:pt>
    <dgm:pt modelId="{3A72BC26-1A7E-4069-990C-142419FD6CA9}" type="pres">
      <dgm:prSet presAssocID="{2ED10F4B-CC26-453A-858F-A771D7D088BB}" presName="background3" presStyleLbl="node3" presStyleIdx="0" presStyleCnt="6"/>
      <dgm:spPr/>
    </dgm:pt>
    <dgm:pt modelId="{4CD94EE9-7B6F-42AF-8F63-7605585EF55F}" type="pres">
      <dgm:prSet presAssocID="{2ED10F4B-CC26-453A-858F-A771D7D088BB}" presName="text3" presStyleLbl="fgAcc3" presStyleIdx="0" presStyleCnt="6" custScaleX="150076" custScaleY="260566" custLinFactNeighborY="990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E1C86F2-14E0-4C23-AA34-D01F65B7A121}" type="pres">
      <dgm:prSet presAssocID="{2ED10F4B-CC26-453A-858F-A771D7D088BB}" presName="hierChild4" presStyleCnt="0"/>
      <dgm:spPr/>
    </dgm:pt>
    <dgm:pt modelId="{7D106C82-88E0-4733-9ED3-4D98E51F434E}" type="pres">
      <dgm:prSet presAssocID="{DF22D0D3-FD4B-436C-AEB5-A4B0C459DC0F}" presName="Name17" presStyleLbl="parChTrans1D3" presStyleIdx="1" presStyleCnt="6" custSzX="788799" custSzY="1694908"/>
      <dgm:spPr/>
      <dgm:t>
        <a:bodyPr/>
        <a:lstStyle/>
        <a:p>
          <a:endParaRPr lang="ru-RU"/>
        </a:p>
      </dgm:t>
    </dgm:pt>
    <dgm:pt modelId="{42EC4FE1-2E44-40EA-9C65-65D998763957}" type="pres">
      <dgm:prSet presAssocID="{3A1D902F-3AD4-4203-9525-3166F1114F4B}" presName="hierRoot3" presStyleCnt="0"/>
      <dgm:spPr/>
    </dgm:pt>
    <dgm:pt modelId="{1D76F31C-AC24-44C7-A198-8B7D0554F97D}" type="pres">
      <dgm:prSet presAssocID="{3A1D902F-3AD4-4203-9525-3166F1114F4B}" presName="composite3" presStyleCnt="0"/>
      <dgm:spPr/>
    </dgm:pt>
    <dgm:pt modelId="{A8471E15-81B8-426D-AE05-E25FAB400A41}" type="pres">
      <dgm:prSet presAssocID="{3A1D902F-3AD4-4203-9525-3166F1114F4B}" presName="background3" presStyleLbl="node3" presStyleIdx="1" presStyleCnt="6"/>
      <dgm:spPr/>
    </dgm:pt>
    <dgm:pt modelId="{B9D7DEFA-058D-42D3-B7E9-00F38BA7D3E1}" type="pres">
      <dgm:prSet presAssocID="{3A1D902F-3AD4-4203-9525-3166F1114F4B}" presName="text3" presStyleLbl="fgAcc3" presStyleIdx="1" presStyleCnt="6" custScaleX="168669" custScaleY="260566" custLinFactNeighborX="3227" custLinFactNeighborY="990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8292848-8639-4EAD-B80D-2255C8C636A9}" type="pres">
      <dgm:prSet presAssocID="{3A1D902F-3AD4-4203-9525-3166F1114F4B}" presName="hierChild4" presStyleCnt="0"/>
      <dgm:spPr/>
    </dgm:pt>
    <dgm:pt modelId="{C7D3B1B9-0ABA-4C5C-AB80-1C11AC5FEF63}" type="pres">
      <dgm:prSet presAssocID="{0A489A3B-3997-44FD-A131-64167F21E26D}" presName="Name23" presStyleLbl="parChTrans1D4" presStyleIdx="0" presStyleCnt="2"/>
      <dgm:spPr/>
      <dgm:t>
        <a:bodyPr/>
        <a:lstStyle/>
        <a:p>
          <a:endParaRPr lang="ru-RU"/>
        </a:p>
      </dgm:t>
    </dgm:pt>
    <dgm:pt modelId="{839C0D55-927D-4C0A-B314-451D24D9CA68}" type="pres">
      <dgm:prSet presAssocID="{3CCB0036-3F46-4615-97AE-104C85DBCFE3}" presName="hierRoot4" presStyleCnt="0"/>
      <dgm:spPr/>
    </dgm:pt>
    <dgm:pt modelId="{0A2293B1-D8CE-4F99-9AB5-D9599AADBC95}" type="pres">
      <dgm:prSet presAssocID="{3CCB0036-3F46-4615-97AE-104C85DBCFE3}" presName="composite4" presStyleCnt="0"/>
      <dgm:spPr/>
    </dgm:pt>
    <dgm:pt modelId="{0C5096CC-6EE5-4C95-BA04-593FDE9559E1}" type="pres">
      <dgm:prSet presAssocID="{3CCB0036-3F46-4615-97AE-104C85DBCFE3}" presName="background4" presStyleLbl="node4" presStyleIdx="0" presStyleCnt="2"/>
      <dgm:spPr/>
    </dgm:pt>
    <dgm:pt modelId="{EFB224E3-C2F0-4274-8F0F-4DA2F358A42A}" type="pres">
      <dgm:prSet presAssocID="{3CCB0036-3F46-4615-97AE-104C85DBCFE3}" presName="text4" presStyleLbl="fgAcc4" presStyleIdx="0" presStyleCnt="2" custScaleX="489057" custScaleY="129796" custLinFactX="41133" custLinFactNeighborX="100000" custLinFactNeighborY="838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80D168-D2FF-47F4-80D1-6520CCD552AF}" type="pres">
      <dgm:prSet presAssocID="{3CCB0036-3F46-4615-97AE-104C85DBCFE3}" presName="hierChild5" presStyleCnt="0"/>
      <dgm:spPr/>
    </dgm:pt>
    <dgm:pt modelId="{DFC4FF3D-2A2D-4138-8B8D-855A5A6A5BF1}" type="pres">
      <dgm:prSet presAssocID="{28D60D75-3E17-434E-8671-A665BA8B38AE}" presName="Name17" presStyleLbl="parChTrans1D3" presStyleIdx="2" presStyleCnt="6" custSzX="890667" custSzY="1694908"/>
      <dgm:spPr/>
      <dgm:t>
        <a:bodyPr/>
        <a:lstStyle/>
        <a:p>
          <a:endParaRPr lang="ru-RU"/>
        </a:p>
      </dgm:t>
    </dgm:pt>
    <dgm:pt modelId="{B38BCD35-03CD-4843-B6C8-96DE810727AD}" type="pres">
      <dgm:prSet presAssocID="{BF17AC76-D6F0-489A-936C-1084715DD860}" presName="hierRoot3" presStyleCnt="0"/>
      <dgm:spPr/>
    </dgm:pt>
    <dgm:pt modelId="{F6D88C0D-7BD8-4F5A-96D4-954FA0A82E02}" type="pres">
      <dgm:prSet presAssocID="{BF17AC76-D6F0-489A-936C-1084715DD860}" presName="composite3" presStyleCnt="0"/>
      <dgm:spPr/>
    </dgm:pt>
    <dgm:pt modelId="{09321B7B-E824-438C-9F61-08DA11EDF69A}" type="pres">
      <dgm:prSet presAssocID="{BF17AC76-D6F0-489A-936C-1084715DD860}" presName="background3" presStyleLbl="node3" presStyleIdx="2" presStyleCnt="6"/>
      <dgm:spPr/>
    </dgm:pt>
    <dgm:pt modelId="{BD0D9ADD-3F59-4A51-88C1-FEB17E258779}" type="pres">
      <dgm:prSet presAssocID="{BF17AC76-D6F0-489A-936C-1084715DD860}" presName="text3" presStyleLbl="fgAcc3" presStyleIdx="2" presStyleCnt="6" custScaleX="168671" custScaleY="260566" custLinFactNeighborX="6151" custLinFactNeighborY="990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60E6CB-FD44-4023-A1DD-7B4DAEB59E4D}" type="pres">
      <dgm:prSet presAssocID="{BF17AC76-D6F0-489A-936C-1084715DD860}" presName="hierChild4" presStyleCnt="0"/>
      <dgm:spPr/>
    </dgm:pt>
    <dgm:pt modelId="{A7441089-DF14-4076-83C3-1AC58CE50326}" type="pres">
      <dgm:prSet presAssocID="{831EE13F-EB96-405A-A9B9-3535997DB19C}" presName="Name17" presStyleLbl="parChTrans1D3" presStyleIdx="3" presStyleCnt="6" custSzX="2570134" custSzY="1694908"/>
      <dgm:spPr/>
      <dgm:t>
        <a:bodyPr/>
        <a:lstStyle/>
        <a:p>
          <a:endParaRPr lang="ru-RU"/>
        </a:p>
      </dgm:t>
    </dgm:pt>
    <dgm:pt modelId="{240E95FF-384A-4954-A1F0-90284A1BAC95}" type="pres">
      <dgm:prSet presAssocID="{F87A2C1C-AE43-480C-B914-E2988654D4F6}" presName="hierRoot3" presStyleCnt="0"/>
      <dgm:spPr/>
    </dgm:pt>
    <dgm:pt modelId="{63FFF4BD-6CA7-4D1D-A568-DC78C5DA0DD9}" type="pres">
      <dgm:prSet presAssocID="{F87A2C1C-AE43-480C-B914-E2988654D4F6}" presName="composite3" presStyleCnt="0"/>
      <dgm:spPr/>
    </dgm:pt>
    <dgm:pt modelId="{59F6F7A8-9D58-4A3D-9C36-DBC4C211CB10}" type="pres">
      <dgm:prSet presAssocID="{F87A2C1C-AE43-480C-B914-E2988654D4F6}" presName="background3" presStyleLbl="node3" presStyleIdx="3" presStyleCnt="6"/>
      <dgm:spPr/>
    </dgm:pt>
    <dgm:pt modelId="{E4726B89-9A44-4024-81C8-E749D26D4F44}" type="pres">
      <dgm:prSet presAssocID="{F87A2C1C-AE43-480C-B914-E2988654D4F6}" presName="text3" presStyleLbl="fgAcc3" presStyleIdx="3" presStyleCnt="6" custScaleX="150076" custScaleY="260566" custLinFactNeighborX="3161" custLinFactNeighborY="990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80CE90-01FF-42BE-8C2C-A2ECC8CC76D9}" type="pres">
      <dgm:prSet presAssocID="{F87A2C1C-AE43-480C-B914-E2988654D4F6}" presName="hierChild4" presStyleCnt="0"/>
      <dgm:spPr/>
    </dgm:pt>
    <dgm:pt modelId="{95CF1FC5-D691-4761-AB3F-0790AF59382F}" type="pres">
      <dgm:prSet presAssocID="{FBE1082D-8197-44FE-9C4F-AB3E7DF31556}" presName="Name10" presStyleLbl="parChTrans1D2" presStyleIdx="1" presStyleCnt="2" custSzX="1963508" custSzY="902425"/>
      <dgm:spPr/>
      <dgm:t>
        <a:bodyPr/>
        <a:lstStyle/>
        <a:p>
          <a:endParaRPr lang="ru-RU"/>
        </a:p>
      </dgm:t>
    </dgm:pt>
    <dgm:pt modelId="{14F65047-3324-47B1-9D3B-CBD491A41152}" type="pres">
      <dgm:prSet presAssocID="{5BCF2AC8-48EB-4C72-8874-867401E759B5}" presName="hierRoot2" presStyleCnt="0"/>
      <dgm:spPr/>
    </dgm:pt>
    <dgm:pt modelId="{479F7A2E-8453-4701-8139-8F7CBA0082D8}" type="pres">
      <dgm:prSet presAssocID="{5BCF2AC8-48EB-4C72-8874-867401E759B5}" presName="composite2" presStyleCnt="0"/>
      <dgm:spPr/>
    </dgm:pt>
    <dgm:pt modelId="{716E898A-7B54-4543-8B91-AC8A3E76CC8A}" type="pres">
      <dgm:prSet presAssocID="{5BCF2AC8-48EB-4C72-8874-867401E759B5}" presName="background2" presStyleLbl="node2" presStyleIdx="1" presStyleCnt="2"/>
      <dgm:spPr/>
    </dgm:pt>
    <dgm:pt modelId="{2FF65CEA-25BB-41A8-93E0-D58A38E3B3D2}" type="pres">
      <dgm:prSet presAssocID="{5BCF2AC8-48EB-4C72-8874-867401E759B5}" presName="text2" presStyleLbl="fgAcc2" presStyleIdx="1" presStyleCnt="2" custScaleX="240860" custScaleY="177765" custLinFactNeighborX="-89982" custLinFactNeighborY="50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185581A-101A-4C09-BC9D-44E6DA237F3D}" type="pres">
      <dgm:prSet presAssocID="{5BCF2AC8-48EB-4C72-8874-867401E759B5}" presName="hierChild3" presStyleCnt="0"/>
      <dgm:spPr/>
    </dgm:pt>
    <dgm:pt modelId="{9334F6F2-6B11-4177-860D-A9E30A8B57E0}" type="pres">
      <dgm:prSet presAssocID="{AA54FD6E-A469-4E27-A3A1-81C6E62F3A6A}" presName="Name17" presStyleLbl="parChTrans1D3" presStyleIdx="4" presStyleCnt="6" custSzX="440325" custSzY="802752"/>
      <dgm:spPr/>
      <dgm:t>
        <a:bodyPr/>
        <a:lstStyle/>
        <a:p>
          <a:endParaRPr lang="ru-RU"/>
        </a:p>
      </dgm:t>
    </dgm:pt>
    <dgm:pt modelId="{35922C23-8320-46B7-B021-AD4707B615E8}" type="pres">
      <dgm:prSet presAssocID="{15FB25B4-1ABC-47DE-99A8-18850D10AEE0}" presName="hierRoot3" presStyleCnt="0"/>
      <dgm:spPr/>
    </dgm:pt>
    <dgm:pt modelId="{83558AA2-B171-422F-9899-EDC5663346C7}" type="pres">
      <dgm:prSet presAssocID="{15FB25B4-1ABC-47DE-99A8-18850D10AEE0}" presName="composite3" presStyleCnt="0"/>
      <dgm:spPr/>
    </dgm:pt>
    <dgm:pt modelId="{DD47F6E8-A135-49C4-9F3E-5AC132D4EC4C}" type="pres">
      <dgm:prSet presAssocID="{15FB25B4-1ABC-47DE-99A8-18850D10AEE0}" presName="background3" presStyleLbl="node3" presStyleIdx="4" presStyleCnt="6"/>
      <dgm:spPr/>
    </dgm:pt>
    <dgm:pt modelId="{74D4FDB0-278F-4B9B-9B1A-D657564D6EDE}" type="pres">
      <dgm:prSet presAssocID="{15FB25B4-1ABC-47DE-99A8-18850D10AEE0}" presName="text3" presStyleLbl="fgAcc3" presStyleIdx="4" presStyleCnt="6" custScaleX="188641" custScaleY="260566" custLinFactNeighborX="45743" custLinFactNeighborY="955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1F47D4-9DBE-4380-B645-48496E55A3B5}" type="pres">
      <dgm:prSet presAssocID="{15FB25B4-1ABC-47DE-99A8-18850D10AEE0}" presName="hierChild4" presStyleCnt="0"/>
      <dgm:spPr/>
    </dgm:pt>
    <dgm:pt modelId="{9E2BA215-629D-4803-AFE6-5096C1979857}" type="pres">
      <dgm:prSet presAssocID="{5D6A4233-0DE7-47BC-A679-B798E19AC927}" presName="Name17" presStyleLbl="parChTrans1D3" presStyleIdx="5" presStyleCnt="6" custSzX="2119792" custSzY="802752"/>
      <dgm:spPr/>
      <dgm:t>
        <a:bodyPr/>
        <a:lstStyle/>
        <a:p>
          <a:endParaRPr lang="ru-RU"/>
        </a:p>
      </dgm:t>
    </dgm:pt>
    <dgm:pt modelId="{D61C636A-FEA8-4ED3-8490-1FA44054DEAB}" type="pres">
      <dgm:prSet presAssocID="{25E5BFDF-502E-4EC5-ABD9-F3096D8A26DF}" presName="hierRoot3" presStyleCnt="0"/>
      <dgm:spPr/>
    </dgm:pt>
    <dgm:pt modelId="{0C220E88-0755-48D2-93E2-D575DFDE1B72}" type="pres">
      <dgm:prSet presAssocID="{25E5BFDF-502E-4EC5-ABD9-F3096D8A26DF}" presName="composite3" presStyleCnt="0"/>
      <dgm:spPr/>
    </dgm:pt>
    <dgm:pt modelId="{E78C2978-BCD7-488E-9641-3FB8F6480B94}" type="pres">
      <dgm:prSet presAssocID="{25E5BFDF-502E-4EC5-ABD9-F3096D8A26DF}" presName="background3" presStyleLbl="node3" presStyleIdx="5" presStyleCnt="6"/>
      <dgm:spPr/>
    </dgm:pt>
    <dgm:pt modelId="{20EF33C9-B28F-425A-8638-87B01867EAF3}" type="pres">
      <dgm:prSet presAssocID="{25E5BFDF-502E-4EC5-ABD9-F3096D8A26DF}" presName="text3" presStyleLbl="fgAcc3" presStyleIdx="5" presStyleCnt="6" custScaleX="177068" custScaleY="260566" custLinFactNeighborX="41327" custLinFactNeighborY="955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318BCB-D7B3-4847-A739-B345A836794F}" type="pres">
      <dgm:prSet presAssocID="{25E5BFDF-502E-4EC5-ABD9-F3096D8A26DF}" presName="hierChild4" presStyleCnt="0"/>
      <dgm:spPr/>
    </dgm:pt>
    <dgm:pt modelId="{C2C3D64B-ADDB-4B26-A550-17FABD1A6CA4}" type="pres">
      <dgm:prSet presAssocID="{19CDA9F2-60B2-4F2A-B7BD-78A51900775C}" presName="Name23" presStyleLbl="parChTrans1D4" presStyleIdx="1" presStyleCnt="2"/>
      <dgm:spPr/>
      <dgm:t>
        <a:bodyPr/>
        <a:lstStyle/>
        <a:p>
          <a:endParaRPr lang="ru-RU"/>
        </a:p>
      </dgm:t>
    </dgm:pt>
    <dgm:pt modelId="{01375006-0B24-495C-A6D4-B6342AEE910D}" type="pres">
      <dgm:prSet presAssocID="{FF61D99D-AF0F-465F-8001-5C378BCE58CB}" presName="hierRoot4" presStyleCnt="0"/>
      <dgm:spPr/>
    </dgm:pt>
    <dgm:pt modelId="{350C84CD-1137-4B5A-AA16-39ABE85099D9}" type="pres">
      <dgm:prSet presAssocID="{FF61D99D-AF0F-465F-8001-5C378BCE58CB}" presName="composite4" presStyleCnt="0"/>
      <dgm:spPr/>
    </dgm:pt>
    <dgm:pt modelId="{1E924F65-E05C-400D-A5AE-DB32B20EE8E4}" type="pres">
      <dgm:prSet presAssocID="{FF61D99D-AF0F-465F-8001-5C378BCE58CB}" presName="background4" presStyleLbl="node4" presStyleIdx="1" presStyleCnt="2"/>
      <dgm:spPr/>
    </dgm:pt>
    <dgm:pt modelId="{FDE1CB2F-F9DC-4CB9-8C06-D1E1B4B514CA}" type="pres">
      <dgm:prSet presAssocID="{FF61D99D-AF0F-465F-8001-5C378BCE58CB}" presName="text4" presStyleLbl="fgAcc4" presStyleIdx="1" presStyleCnt="2" custScaleX="259318" custScaleY="129796" custLinFactNeighborX="-66831" custLinFactNeighborY="795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238CDF-3305-41DB-9B4B-FFB611AD5D85}" type="pres">
      <dgm:prSet presAssocID="{FF61D99D-AF0F-465F-8001-5C378BCE58CB}" presName="hierChild5" presStyleCnt="0"/>
      <dgm:spPr/>
    </dgm:pt>
  </dgm:ptLst>
  <dgm:cxnLst>
    <dgm:cxn modelId="{8073E971-BDBD-4C1B-8359-A853393C64A0}" type="presOf" srcId="{5BCF2AC8-48EB-4C72-8874-867401E759B5}" destId="{2FF65CEA-25BB-41A8-93E0-D58A38E3B3D2}" srcOrd="0" destOrd="0" presId="urn:microsoft.com/office/officeart/2005/8/layout/hierarchy1"/>
    <dgm:cxn modelId="{0EE35899-56E1-464B-AD57-E73EC0332A49}" type="presOf" srcId="{D1389ED0-1DFA-475A-B853-CC250A49EFC8}" destId="{558C0F2C-6F7A-43E0-8F77-3A8E1EDC31BD}" srcOrd="0" destOrd="0" presId="urn:microsoft.com/office/officeart/2005/8/layout/hierarchy1"/>
    <dgm:cxn modelId="{6E4662FA-DF34-45AA-8358-E211F01DD608}" type="presOf" srcId="{28D60D75-3E17-434E-8671-A665BA8B38AE}" destId="{DFC4FF3D-2A2D-4138-8B8D-855A5A6A5BF1}" srcOrd="0" destOrd="0" presId="urn:microsoft.com/office/officeart/2005/8/layout/hierarchy1"/>
    <dgm:cxn modelId="{C3CABAB8-1B8B-495E-BA24-73AA033E593B}" type="presOf" srcId="{25E5BFDF-502E-4EC5-ABD9-F3096D8A26DF}" destId="{20EF33C9-B28F-425A-8638-87B01867EAF3}" srcOrd="0" destOrd="0" presId="urn:microsoft.com/office/officeart/2005/8/layout/hierarchy1"/>
    <dgm:cxn modelId="{50FFE23D-73E4-44B8-8738-B1E14F6BD74C}" type="presOf" srcId="{5D6A4233-0DE7-47BC-A679-B798E19AC927}" destId="{9E2BA215-629D-4803-AFE6-5096C1979857}" srcOrd="0" destOrd="0" presId="urn:microsoft.com/office/officeart/2005/8/layout/hierarchy1"/>
    <dgm:cxn modelId="{34F885D8-A215-4EFE-8DC2-0F7AC5D53FF5}" type="presOf" srcId="{27FD0E8F-A5C1-4E1E-AFFE-BE8EEB9C0F2A}" destId="{DEBAC91C-772D-4720-BB66-AB4756EB88BE}" srcOrd="0" destOrd="0" presId="urn:microsoft.com/office/officeart/2005/8/layout/hierarchy1"/>
    <dgm:cxn modelId="{965F9129-024A-40F7-A86C-AB6D74D86D60}" type="presOf" srcId="{B97C5063-0ECE-40CF-8C9D-B64F22DE5FDD}" destId="{B8E8538B-21A1-428F-9C1E-8D674497A699}" srcOrd="0" destOrd="0" presId="urn:microsoft.com/office/officeart/2005/8/layout/hierarchy1"/>
    <dgm:cxn modelId="{C0E127AE-8BE2-4896-8E2C-D4C2EA62E4FF}" type="presOf" srcId="{AA54FD6E-A469-4E27-A3A1-81C6E62F3A6A}" destId="{9334F6F2-6B11-4177-860D-A9E30A8B57E0}" srcOrd="0" destOrd="0" presId="urn:microsoft.com/office/officeart/2005/8/layout/hierarchy1"/>
    <dgm:cxn modelId="{497FE89B-4C6A-443F-A597-4F6CBBE43087}" srcId="{888E2365-738C-4C9A-BE1B-10C5296C8412}" destId="{EEDB1FEE-2B37-4320-8AA9-C27050B6B17D}" srcOrd="0" destOrd="0" parTransId="{B97C5063-0ECE-40CF-8C9D-B64F22DE5FDD}" sibTransId="{6780E364-2475-4F4F-9AA6-5292C14143C0}"/>
    <dgm:cxn modelId="{528C4A32-A19E-4661-92B0-16850BF528B6}" srcId="{888E2365-738C-4C9A-BE1B-10C5296C8412}" destId="{5BCF2AC8-48EB-4C72-8874-867401E759B5}" srcOrd="1" destOrd="0" parTransId="{FBE1082D-8197-44FE-9C4F-AB3E7DF31556}" sibTransId="{37BF355E-5F3E-4F2C-ADFD-EBCBE1D164F3}"/>
    <dgm:cxn modelId="{6E25D5A2-22B9-40CA-812B-82A5F9CD8315}" type="presOf" srcId="{EEDB1FEE-2B37-4320-8AA9-C27050B6B17D}" destId="{55D5F99F-33FA-4E72-A044-341D366D6D24}" srcOrd="0" destOrd="0" presId="urn:microsoft.com/office/officeart/2005/8/layout/hierarchy1"/>
    <dgm:cxn modelId="{DF5ADBD2-4FE8-4314-95BC-960C19989F73}" type="presOf" srcId="{0A489A3B-3997-44FD-A131-64167F21E26D}" destId="{C7D3B1B9-0ABA-4C5C-AB80-1C11AC5FEF63}" srcOrd="0" destOrd="0" presId="urn:microsoft.com/office/officeart/2005/8/layout/hierarchy1"/>
    <dgm:cxn modelId="{75CD6997-DBC1-40A7-8F15-0AE1612938ED}" srcId="{27FD0E8F-A5C1-4E1E-AFFE-BE8EEB9C0F2A}" destId="{888E2365-738C-4C9A-BE1B-10C5296C8412}" srcOrd="0" destOrd="0" parTransId="{A7C0A3FF-A66F-4A9A-B8A1-209A049D1B66}" sibTransId="{7362AC40-39DC-4071-BE61-82CE4393FF15}"/>
    <dgm:cxn modelId="{AF78EB5B-8CA4-4F28-AA4F-55F8E6E7BC35}" type="presOf" srcId="{3CCB0036-3F46-4615-97AE-104C85DBCFE3}" destId="{EFB224E3-C2F0-4274-8F0F-4DA2F358A42A}" srcOrd="0" destOrd="0" presId="urn:microsoft.com/office/officeart/2005/8/layout/hierarchy1"/>
    <dgm:cxn modelId="{9EACA572-EDDB-4037-AC0C-EDD163D5E2B9}" type="presOf" srcId="{FF61D99D-AF0F-465F-8001-5C378BCE58CB}" destId="{FDE1CB2F-F9DC-4CB9-8C06-D1E1B4B514CA}" srcOrd="0" destOrd="0" presId="urn:microsoft.com/office/officeart/2005/8/layout/hierarchy1"/>
    <dgm:cxn modelId="{8C822866-E290-41A7-AAA9-57AFCF11E79F}" type="presOf" srcId="{19CDA9F2-60B2-4F2A-B7BD-78A51900775C}" destId="{C2C3D64B-ADDB-4B26-A550-17FABD1A6CA4}" srcOrd="0" destOrd="0" presId="urn:microsoft.com/office/officeart/2005/8/layout/hierarchy1"/>
    <dgm:cxn modelId="{93479281-0B00-4148-92D1-2F69BEE7BB5E}" type="presOf" srcId="{15FB25B4-1ABC-47DE-99A8-18850D10AEE0}" destId="{74D4FDB0-278F-4B9B-9B1A-D657564D6EDE}" srcOrd="0" destOrd="0" presId="urn:microsoft.com/office/officeart/2005/8/layout/hierarchy1"/>
    <dgm:cxn modelId="{3568C12B-9BBA-4A52-9FED-6D5B1D6C8417}" type="presOf" srcId="{F87A2C1C-AE43-480C-B914-E2988654D4F6}" destId="{E4726B89-9A44-4024-81C8-E749D26D4F44}" srcOrd="0" destOrd="0" presId="urn:microsoft.com/office/officeart/2005/8/layout/hierarchy1"/>
    <dgm:cxn modelId="{92018EF2-92B7-4937-8AEA-CA6CC8D87EB8}" type="presOf" srcId="{DF22D0D3-FD4B-436C-AEB5-A4B0C459DC0F}" destId="{7D106C82-88E0-4733-9ED3-4D98E51F434E}" srcOrd="0" destOrd="0" presId="urn:microsoft.com/office/officeart/2005/8/layout/hierarchy1"/>
    <dgm:cxn modelId="{41941E79-48C6-4972-8EB0-AA4960515F4C}" type="presOf" srcId="{FBE1082D-8197-44FE-9C4F-AB3E7DF31556}" destId="{95CF1FC5-D691-4761-AB3F-0790AF59382F}" srcOrd="0" destOrd="0" presId="urn:microsoft.com/office/officeart/2005/8/layout/hierarchy1"/>
    <dgm:cxn modelId="{D3BFC399-6D65-4883-88A7-F49588978AFA}" type="presOf" srcId="{888E2365-738C-4C9A-BE1B-10C5296C8412}" destId="{C1721F54-C9C4-4BBF-AE88-5930FD663062}" srcOrd="0" destOrd="0" presId="urn:microsoft.com/office/officeart/2005/8/layout/hierarchy1"/>
    <dgm:cxn modelId="{11BD42C2-C588-4723-823F-37056F77B360}" srcId="{EEDB1FEE-2B37-4320-8AA9-C27050B6B17D}" destId="{2ED10F4B-CC26-453A-858F-A771D7D088BB}" srcOrd="0" destOrd="0" parTransId="{D1389ED0-1DFA-475A-B853-CC250A49EFC8}" sibTransId="{6BCD47A9-39CD-4F08-811F-39C3D89888C6}"/>
    <dgm:cxn modelId="{AA2A4C35-6B9B-4631-A3AB-2510CB95C85C}" type="presOf" srcId="{3A1D902F-3AD4-4203-9525-3166F1114F4B}" destId="{B9D7DEFA-058D-42D3-B7E9-00F38BA7D3E1}" srcOrd="0" destOrd="0" presId="urn:microsoft.com/office/officeart/2005/8/layout/hierarchy1"/>
    <dgm:cxn modelId="{5598AB4E-179C-4152-A356-C48681FC3C03}" srcId="{25E5BFDF-502E-4EC5-ABD9-F3096D8A26DF}" destId="{FF61D99D-AF0F-465F-8001-5C378BCE58CB}" srcOrd="0" destOrd="0" parTransId="{19CDA9F2-60B2-4F2A-B7BD-78A51900775C}" sibTransId="{84154999-700D-4857-95FE-297552063714}"/>
    <dgm:cxn modelId="{37ECD4EE-C2EB-4C75-9CE1-F03C50B7FFC5}" type="presOf" srcId="{831EE13F-EB96-405A-A9B9-3535997DB19C}" destId="{A7441089-DF14-4076-83C3-1AC58CE50326}" srcOrd="0" destOrd="0" presId="urn:microsoft.com/office/officeart/2005/8/layout/hierarchy1"/>
    <dgm:cxn modelId="{36D2F6CF-F6A2-40ED-A271-9B53A52B5B5A}" type="presOf" srcId="{2ED10F4B-CC26-453A-858F-A771D7D088BB}" destId="{4CD94EE9-7B6F-42AF-8F63-7605585EF55F}" srcOrd="0" destOrd="0" presId="urn:microsoft.com/office/officeart/2005/8/layout/hierarchy1"/>
    <dgm:cxn modelId="{375BEAE2-34BF-4C72-BEA0-EB49216205C1}" srcId="{EEDB1FEE-2B37-4320-8AA9-C27050B6B17D}" destId="{F87A2C1C-AE43-480C-B914-E2988654D4F6}" srcOrd="3" destOrd="0" parTransId="{831EE13F-EB96-405A-A9B9-3535997DB19C}" sibTransId="{09B9E16B-26E8-4B14-8A42-43C33C693DB0}"/>
    <dgm:cxn modelId="{0642422A-3108-4ABF-99A8-3C0C86CC3CFD}" type="presOf" srcId="{BF17AC76-D6F0-489A-936C-1084715DD860}" destId="{BD0D9ADD-3F59-4A51-88C1-FEB17E258779}" srcOrd="0" destOrd="0" presId="urn:microsoft.com/office/officeart/2005/8/layout/hierarchy1"/>
    <dgm:cxn modelId="{D938BF2E-ED1A-4275-B342-8C720F73E535}" srcId="{EEDB1FEE-2B37-4320-8AA9-C27050B6B17D}" destId="{BF17AC76-D6F0-489A-936C-1084715DD860}" srcOrd="2" destOrd="0" parTransId="{28D60D75-3E17-434E-8671-A665BA8B38AE}" sibTransId="{349C8673-4F72-46D8-89E8-0B49E6BCA681}"/>
    <dgm:cxn modelId="{5CB94F0B-EEA2-4F79-800D-9CCC9B25104C}" srcId="{EEDB1FEE-2B37-4320-8AA9-C27050B6B17D}" destId="{3A1D902F-3AD4-4203-9525-3166F1114F4B}" srcOrd="1" destOrd="0" parTransId="{DF22D0D3-FD4B-436C-AEB5-A4B0C459DC0F}" sibTransId="{CB9A3559-F940-4FB7-AF11-B93B9FDE4125}"/>
    <dgm:cxn modelId="{1563C633-B4E3-4570-8B0D-1F592220E7B1}" srcId="{5BCF2AC8-48EB-4C72-8874-867401E759B5}" destId="{15FB25B4-1ABC-47DE-99A8-18850D10AEE0}" srcOrd="0" destOrd="0" parTransId="{AA54FD6E-A469-4E27-A3A1-81C6E62F3A6A}" sibTransId="{F6B0C43F-69E0-43FC-8536-F84FC10A31ED}"/>
    <dgm:cxn modelId="{AF30E701-08B2-4CDA-8A04-8842F8BA6769}" srcId="{3A1D902F-3AD4-4203-9525-3166F1114F4B}" destId="{3CCB0036-3F46-4615-97AE-104C85DBCFE3}" srcOrd="0" destOrd="0" parTransId="{0A489A3B-3997-44FD-A131-64167F21E26D}" sibTransId="{B4B69E8E-B87C-44A9-A316-F3E79371D4FE}"/>
    <dgm:cxn modelId="{B68156B5-CB0F-4610-8D85-5CD70138E9C2}" srcId="{5BCF2AC8-48EB-4C72-8874-867401E759B5}" destId="{25E5BFDF-502E-4EC5-ABD9-F3096D8A26DF}" srcOrd="1" destOrd="0" parTransId="{5D6A4233-0DE7-47BC-A679-B798E19AC927}" sibTransId="{D07B4F58-5D82-4830-A34B-209282E8BBA7}"/>
    <dgm:cxn modelId="{CDC8A291-B421-4686-8D8C-6DA7EBE176AD}" type="presParOf" srcId="{DEBAC91C-772D-4720-BB66-AB4756EB88BE}" destId="{3002AA93-C6D0-4ABD-A8D0-CDD546FC2B84}" srcOrd="0" destOrd="0" presId="urn:microsoft.com/office/officeart/2005/8/layout/hierarchy1"/>
    <dgm:cxn modelId="{940DDA7B-1AB2-4AEC-8986-DFA0D7D8BDA6}" type="presParOf" srcId="{3002AA93-C6D0-4ABD-A8D0-CDD546FC2B84}" destId="{4BEEA6F1-9694-48C5-B9A5-FC73978468F1}" srcOrd="0" destOrd="0" presId="urn:microsoft.com/office/officeart/2005/8/layout/hierarchy1"/>
    <dgm:cxn modelId="{89B0CD00-B3FB-4E80-8DDA-BCF0EC2E0464}" type="presParOf" srcId="{4BEEA6F1-9694-48C5-B9A5-FC73978468F1}" destId="{D0F292EE-A75E-427D-8AB8-A2F35CD879D6}" srcOrd="0" destOrd="0" presId="urn:microsoft.com/office/officeart/2005/8/layout/hierarchy1"/>
    <dgm:cxn modelId="{DC619246-2597-494D-9F2F-4FC8FF901316}" type="presParOf" srcId="{4BEEA6F1-9694-48C5-B9A5-FC73978468F1}" destId="{C1721F54-C9C4-4BBF-AE88-5930FD663062}" srcOrd="1" destOrd="0" presId="urn:microsoft.com/office/officeart/2005/8/layout/hierarchy1"/>
    <dgm:cxn modelId="{7DED27BF-3C2A-49C0-B1E7-A855ECBCCDB8}" type="presParOf" srcId="{3002AA93-C6D0-4ABD-A8D0-CDD546FC2B84}" destId="{998421A0-F368-45AC-89E1-590E61FC8C47}" srcOrd="1" destOrd="0" presId="urn:microsoft.com/office/officeart/2005/8/layout/hierarchy1"/>
    <dgm:cxn modelId="{A9C7A5E6-A938-4926-9391-0BEA672644E5}" type="presParOf" srcId="{998421A0-F368-45AC-89E1-590E61FC8C47}" destId="{B8E8538B-21A1-428F-9C1E-8D674497A699}" srcOrd="0" destOrd="0" presId="urn:microsoft.com/office/officeart/2005/8/layout/hierarchy1"/>
    <dgm:cxn modelId="{ABE60A09-FBB7-4A21-A951-3261365D0747}" type="presParOf" srcId="{998421A0-F368-45AC-89E1-590E61FC8C47}" destId="{2023E67D-B69D-4BF3-8D7D-66EE5E43A310}" srcOrd="1" destOrd="0" presId="urn:microsoft.com/office/officeart/2005/8/layout/hierarchy1"/>
    <dgm:cxn modelId="{1FF9A7D3-E065-4BDD-99CF-DA4B785F1381}" type="presParOf" srcId="{2023E67D-B69D-4BF3-8D7D-66EE5E43A310}" destId="{1AE7A6F9-3EAC-4F30-B275-B8CFA6C422FE}" srcOrd="0" destOrd="0" presId="urn:microsoft.com/office/officeart/2005/8/layout/hierarchy1"/>
    <dgm:cxn modelId="{9B73AB66-9F42-4D3B-BC8D-2BD0ECD5BCD6}" type="presParOf" srcId="{1AE7A6F9-3EAC-4F30-B275-B8CFA6C422FE}" destId="{4CEA8E4F-19FD-4C92-B0DA-8CD3ECB8E4F1}" srcOrd="0" destOrd="0" presId="urn:microsoft.com/office/officeart/2005/8/layout/hierarchy1"/>
    <dgm:cxn modelId="{C517AB99-8919-4596-9F4E-56D8FB85A3D0}" type="presParOf" srcId="{1AE7A6F9-3EAC-4F30-B275-B8CFA6C422FE}" destId="{55D5F99F-33FA-4E72-A044-341D366D6D24}" srcOrd="1" destOrd="0" presId="urn:microsoft.com/office/officeart/2005/8/layout/hierarchy1"/>
    <dgm:cxn modelId="{E1569626-EA5E-4FBD-925E-C702B87CE18B}" type="presParOf" srcId="{2023E67D-B69D-4BF3-8D7D-66EE5E43A310}" destId="{6CA171AA-4522-40A9-ACD1-ACEF3E5733B5}" srcOrd="1" destOrd="0" presId="urn:microsoft.com/office/officeart/2005/8/layout/hierarchy1"/>
    <dgm:cxn modelId="{1181AB1D-A339-4AAB-8CE5-B1D9C2AAEB37}" type="presParOf" srcId="{6CA171AA-4522-40A9-ACD1-ACEF3E5733B5}" destId="{558C0F2C-6F7A-43E0-8F77-3A8E1EDC31BD}" srcOrd="0" destOrd="0" presId="urn:microsoft.com/office/officeart/2005/8/layout/hierarchy1"/>
    <dgm:cxn modelId="{3DC0667D-C81C-41D1-8EF9-1AE22A59A6BC}" type="presParOf" srcId="{6CA171AA-4522-40A9-ACD1-ACEF3E5733B5}" destId="{9035E5F3-3B9F-41D1-8DCF-63EF074D6196}" srcOrd="1" destOrd="0" presId="urn:microsoft.com/office/officeart/2005/8/layout/hierarchy1"/>
    <dgm:cxn modelId="{1F8BA941-C5A4-4F1D-B2C6-9E72BA02B86D}" type="presParOf" srcId="{9035E5F3-3B9F-41D1-8DCF-63EF074D6196}" destId="{65BB9AE2-6F85-47DD-8E10-15E793F4E639}" srcOrd="0" destOrd="0" presId="urn:microsoft.com/office/officeart/2005/8/layout/hierarchy1"/>
    <dgm:cxn modelId="{125742E4-F845-48EF-BD01-362BD9CAD9EB}" type="presParOf" srcId="{65BB9AE2-6F85-47DD-8E10-15E793F4E639}" destId="{3A72BC26-1A7E-4069-990C-142419FD6CA9}" srcOrd="0" destOrd="0" presId="urn:microsoft.com/office/officeart/2005/8/layout/hierarchy1"/>
    <dgm:cxn modelId="{8D894090-B0B2-4F0C-9060-F365CAAD11E9}" type="presParOf" srcId="{65BB9AE2-6F85-47DD-8E10-15E793F4E639}" destId="{4CD94EE9-7B6F-42AF-8F63-7605585EF55F}" srcOrd="1" destOrd="0" presId="urn:microsoft.com/office/officeart/2005/8/layout/hierarchy1"/>
    <dgm:cxn modelId="{CCC060E4-B96E-412C-B45C-50F0E806DF3A}" type="presParOf" srcId="{9035E5F3-3B9F-41D1-8DCF-63EF074D6196}" destId="{DE1C86F2-14E0-4C23-AA34-D01F65B7A121}" srcOrd="1" destOrd="0" presId="urn:microsoft.com/office/officeart/2005/8/layout/hierarchy1"/>
    <dgm:cxn modelId="{D243CDF5-F25E-44A6-869B-6019C3EF7A88}" type="presParOf" srcId="{6CA171AA-4522-40A9-ACD1-ACEF3E5733B5}" destId="{7D106C82-88E0-4733-9ED3-4D98E51F434E}" srcOrd="2" destOrd="0" presId="urn:microsoft.com/office/officeart/2005/8/layout/hierarchy1"/>
    <dgm:cxn modelId="{25E180C6-3A7C-4B87-B31B-F9A67FEB3E41}" type="presParOf" srcId="{6CA171AA-4522-40A9-ACD1-ACEF3E5733B5}" destId="{42EC4FE1-2E44-40EA-9C65-65D998763957}" srcOrd="3" destOrd="0" presId="urn:microsoft.com/office/officeart/2005/8/layout/hierarchy1"/>
    <dgm:cxn modelId="{9F2B4405-81F2-4425-9DF3-25982FAAC325}" type="presParOf" srcId="{42EC4FE1-2E44-40EA-9C65-65D998763957}" destId="{1D76F31C-AC24-44C7-A198-8B7D0554F97D}" srcOrd="0" destOrd="0" presId="urn:microsoft.com/office/officeart/2005/8/layout/hierarchy1"/>
    <dgm:cxn modelId="{35E68C11-957B-45EF-A726-7891901B6182}" type="presParOf" srcId="{1D76F31C-AC24-44C7-A198-8B7D0554F97D}" destId="{A8471E15-81B8-426D-AE05-E25FAB400A41}" srcOrd="0" destOrd="0" presId="urn:microsoft.com/office/officeart/2005/8/layout/hierarchy1"/>
    <dgm:cxn modelId="{B3C2D146-BE53-403E-9DFE-1951C0BD3C8A}" type="presParOf" srcId="{1D76F31C-AC24-44C7-A198-8B7D0554F97D}" destId="{B9D7DEFA-058D-42D3-B7E9-00F38BA7D3E1}" srcOrd="1" destOrd="0" presId="urn:microsoft.com/office/officeart/2005/8/layout/hierarchy1"/>
    <dgm:cxn modelId="{FC5694B6-3A05-49C1-932D-1D1680F33799}" type="presParOf" srcId="{42EC4FE1-2E44-40EA-9C65-65D998763957}" destId="{C8292848-8639-4EAD-B80D-2255C8C636A9}" srcOrd="1" destOrd="0" presId="urn:microsoft.com/office/officeart/2005/8/layout/hierarchy1"/>
    <dgm:cxn modelId="{1B8A0666-8E35-4B5D-B197-FA5CFED74BB9}" type="presParOf" srcId="{C8292848-8639-4EAD-B80D-2255C8C636A9}" destId="{C7D3B1B9-0ABA-4C5C-AB80-1C11AC5FEF63}" srcOrd="0" destOrd="0" presId="urn:microsoft.com/office/officeart/2005/8/layout/hierarchy1"/>
    <dgm:cxn modelId="{27A00A1D-C978-4604-937D-7D9CD167B30C}" type="presParOf" srcId="{C8292848-8639-4EAD-B80D-2255C8C636A9}" destId="{839C0D55-927D-4C0A-B314-451D24D9CA68}" srcOrd="1" destOrd="0" presId="urn:microsoft.com/office/officeart/2005/8/layout/hierarchy1"/>
    <dgm:cxn modelId="{AF9DBE06-7F5C-4445-AF26-038B50FCF512}" type="presParOf" srcId="{839C0D55-927D-4C0A-B314-451D24D9CA68}" destId="{0A2293B1-D8CE-4F99-9AB5-D9599AADBC95}" srcOrd="0" destOrd="0" presId="urn:microsoft.com/office/officeart/2005/8/layout/hierarchy1"/>
    <dgm:cxn modelId="{33B81B9E-12BF-4951-90A8-AE2FF190EE88}" type="presParOf" srcId="{0A2293B1-D8CE-4F99-9AB5-D9599AADBC95}" destId="{0C5096CC-6EE5-4C95-BA04-593FDE9559E1}" srcOrd="0" destOrd="0" presId="urn:microsoft.com/office/officeart/2005/8/layout/hierarchy1"/>
    <dgm:cxn modelId="{37324C3F-4C36-4BE6-9A4C-D49B70A52C9F}" type="presParOf" srcId="{0A2293B1-D8CE-4F99-9AB5-D9599AADBC95}" destId="{EFB224E3-C2F0-4274-8F0F-4DA2F358A42A}" srcOrd="1" destOrd="0" presId="urn:microsoft.com/office/officeart/2005/8/layout/hierarchy1"/>
    <dgm:cxn modelId="{D87CB461-FAA9-473F-BF6D-00C0A61D57A2}" type="presParOf" srcId="{839C0D55-927D-4C0A-B314-451D24D9CA68}" destId="{0F80D168-D2FF-47F4-80D1-6520CCD552AF}" srcOrd="1" destOrd="0" presId="urn:microsoft.com/office/officeart/2005/8/layout/hierarchy1"/>
    <dgm:cxn modelId="{6514CF88-4F5F-4E75-9316-B95B4B48AE87}" type="presParOf" srcId="{6CA171AA-4522-40A9-ACD1-ACEF3E5733B5}" destId="{DFC4FF3D-2A2D-4138-8B8D-855A5A6A5BF1}" srcOrd="4" destOrd="0" presId="urn:microsoft.com/office/officeart/2005/8/layout/hierarchy1"/>
    <dgm:cxn modelId="{6D368B3F-A8AA-424F-AEDE-C5DA11DFF2CF}" type="presParOf" srcId="{6CA171AA-4522-40A9-ACD1-ACEF3E5733B5}" destId="{B38BCD35-03CD-4843-B6C8-96DE810727AD}" srcOrd="5" destOrd="0" presId="urn:microsoft.com/office/officeart/2005/8/layout/hierarchy1"/>
    <dgm:cxn modelId="{2826F8DF-6A71-427F-965A-98CB008B7D69}" type="presParOf" srcId="{B38BCD35-03CD-4843-B6C8-96DE810727AD}" destId="{F6D88C0D-7BD8-4F5A-96D4-954FA0A82E02}" srcOrd="0" destOrd="0" presId="urn:microsoft.com/office/officeart/2005/8/layout/hierarchy1"/>
    <dgm:cxn modelId="{E04FEDF2-775A-4B20-B0E4-39E25E8ACA38}" type="presParOf" srcId="{F6D88C0D-7BD8-4F5A-96D4-954FA0A82E02}" destId="{09321B7B-E824-438C-9F61-08DA11EDF69A}" srcOrd="0" destOrd="0" presId="urn:microsoft.com/office/officeart/2005/8/layout/hierarchy1"/>
    <dgm:cxn modelId="{B5DCD37C-D9F3-4726-925E-F5C447DA1184}" type="presParOf" srcId="{F6D88C0D-7BD8-4F5A-96D4-954FA0A82E02}" destId="{BD0D9ADD-3F59-4A51-88C1-FEB17E258779}" srcOrd="1" destOrd="0" presId="urn:microsoft.com/office/officeart/2005/8/layout/hierarchy1"/>
    <dgm:cxn modelId="{DFCD61D3-B2FA-4702-AC20-1B2BBB3A136F}" type="presParOf" srcId="{B38BCD35-03CD-4843-B6C8-96DE810727AD}" destId="{8360E6CB-FD44-4023-A1DD-7B4DAEB59E4D}" srcOrd="1" destOrd="0" presId="urn:microsoft.com/office/officeart/2005/8/layout/hierarchy1"/>
    <dgm:cxn modelId="{BFEA386D-5268-4848-BDB6-3AB72E5993B2}" type="presParOf" srcId="{6CA171AA-4522-40A9-ACD1-ACEF3E5733B5}" destId="{A7441089-DF14-4076-83C3-1AC58CE50326}" srcOrd="6" destOrd="0" presId="urn:microsoft.com/office/officeart/2005/8/layout/hierarchy1"/>
    <dgm:cxn modelId="{656B5D79-16AB-485C-A5C4-E2BA9F609FBE}" type="presParOf" srcId="{6CA171AA-4522-40A9-ACD1-ACEF3E5733B5}" destId="{240E95FF-384A-4954-A1F0-90284A1BAC95}" srcOrd="7" destOrd="0" presId="urn:microsoft.com/office/officeart/2005/8/layout/hierarchy1"/>
    <dgm:cxn modelId="{34420920-0DC2-43A4-A350-41435897CA8B}" type="presParOf" srcId="{240E95FF-384A-4954-A1F0-90284A1BAC95}" destId="{63FFF4BD-6CA7-4D1D-A568-DC78C5DA0DD9}" srcOrd="0" destOrd="0" presId="urn:microsoft.com/office/officeart/2005/8/layout/hierarchy1"/>
    <dgm:cxn modelId="{13A30709-9420-4F66-89D3-AE7B49081DE6}" type="presParOf" srcId="{63FFF4BD-6CA7-4D1D-A568-DC78C5DA0DD9}" destId="{59F6F7A8-9D58-4A3D-9C36-DBC4C211CB10}" srcOrd="0" destOrd="0" presId="urn:microsoft.com/office/officeart/2005/8/layout/hierarchy1"/>
    <dgm:cxn modelId="{3BD206A9-4C67-4D1A-9BA5-CF1A08DE111F}" type="presParOf" srcId="{63FFF4BD-6CA7-4D1D-A568-DC78C5DA0DD9}" destId="{E4726B89-9A44-4024-81C8-E749D26D4F44}" srcOrd="1" destOrd="0" presId="urn:microsoft.com/office/officeart/2005/8/layout/hierarchy1"/>
    <dgm:cxn modelId="{A592C6F9-2179-45E3-BA94-2FEC1B5C65C1}" type="presParOf" srcId="{240E95FF-384A-4954-A1F0-90284A1BAC95}" destId="{6780CE90-01FF-42BE-8C2C-A2ECC8CC76D9}" srcOrd="1" destOrd="0" presId="urn:microsoft.com/office/officeart/2005/8/layout/hierarchy1"/>
    <dgm:cxn modelId="{073E21CA-F84D-4792-885F-1FBAA4EAF972}" type="presParOf" srcId="{998421A0-F368-45AC-89E1-590E61FC8C47}" destId="{95CF1FC5-D691-4761-AB3F-0790AF59382F}" srcOrd="2" destOrd="0" presId="urn:microsoft.com/office/officeart/2005/8/layout/hierarchy1"/>
    <dgm:cxn modelId="{C4608C14-B995-4C37-BD0B-A2030F56741E}" type="presParOf" srcId="{998421A0-F368-45AC-89E1-590E61FC8C47}" destId="{14F65047-3324-47B1-9D3B-CBD491A41152}" srcOrd="3" destOrd="0" presId="urn:microsoft.com/office/officeart/2005/8/layout/hierarchy1"/>
    <dgm:cxn modelId="{13C30185-BA7D-4B53-A67F-9B63426205F6}" type="presParOf" srcId="{14F65047-3324-47B1-9D3B-CBD491A41152}" destId="{479F7A2E-8453-4701-8139-8F7CBA0082D8}" srcOrd="0" destOrd="0" presId="urn:microsoft.com/office/officeart/2005/8/layout/hierarchy1"/>
    <dgm:cxn modelId="{A8839F87-C6C5-458D-A8DA-F7BA6E8BF334}" type="presParOf" srcId="{479F7A2E-8453-4701-8139-8F7CBA0082D8}" destId="{716E898A-7B54-4543-8B91-AC8A3E76CC8A}" srcOrd="0" destOrd="0" presId="urn:microsoft.com/office/officeart/2005/8/layout/hierarchy1"/>
    <dgm:cxn modelId="{7A5D05E2-C94B-4B90-806E-614D5BEAB211}" type="presParOf" srcId="{479F7A2E-8453-4701-8139-8F7CBA0082D8}" destId="{2FF65CEA-25BB-41A8-93E0-D58A38E3B3D2}" srcOrd="1" destOrd="0" presId="urn:microsoft.com/office/officeart/2005/8/layout/hierarchy1"/>
    <dgm:cxn modelId="{155E6672-E770-443E-B81A-5787DC7F4AB5}" type="presParOf" srcId="{14F65047-3324-47B1-9D3B-CBD491A41152}" destId="{E185581A-101A-4C09-BC9D-44E6DA237F3D}" srcOrd="1" destOrd="0" presId="urn:microsoft.com/office/officeart/2005/8/layout/hierarchy1"/>
    <dgm:cxn modelId="{09E2F591-6DD1-46EA-904C-1754C534882C}" type="presParOf" srcId="{E185581A-101A-4C09-BC9D-44E6DA237F3D}" destId="{9334F6F2-6B11-4177-860D-A9E30A8B57E0}" srcOrd="0" destOrd="0" presId="urn:microsoft.com/office/officeart/2005/8/layout/hierarchy1"/>
    <dgm:cxn modelId="{F9EC1964-1CAE-43B9-A7EC-B46BDF360841}" type="presParOf" srcId="{E185581A-101A-4C09-BC9D-44E6DA237F3D}" destId="{35922C23-8320-46B7-B021-AD4707B615E8}" srcOrd="1" destOrd="0" presId="urn:microsoft.com/office/officeart/2005/8/layout/hierarchy1"/>
    <dgm:cxn modelId="{48813130-68BB-4D0C-A4E7-36FD7E6FA569}" type="presParOf" srcId="{35922C23-8320-46B7-B021-AD4707B615E8}" destId="{83558AA2-B171-422F-9899-EDC5663346C7}" srcOrd="0" destOrd="0" presId="urn:microsoft.com/office/officeart/2005/8/layout/hierarchy1"/>
    <dgm:cxn modelId="{9A29E929-C9E7-46BB-924F-21C17F39B905}" type="presParOf" srcId="{83558AA2-B171-422F-9899-EDC5663346C7}" destId="{DD47F6E8-A135-49C4-9F3E-5AC132D4EC4C}" srcOrd="0" destOrd="0" presId="urn:microsoft.com/office/officeart/2005/8/layout/hierarchy1"/>
    <dgm:cxn modelId="{0C72C18B-D9A5-43F2-A8EC-E315AC74E9B3}" type="presParOf" srcId="{83558AA2-B171-422F-9899-EDC5663346C7}" destId="{74D4FDB0-278F-4B9B-9B1A-D657564D6EDE}" srcOrd="1" destOrd="0" presId="urn:microsoft.com/office/officeart/2005/8/layout/hierarchy1"/>
    <dgm:cxn modelId="{914C4BFB-57AE-49C0-A1DD-33A3ADD3658A}" type="presParOf" srcId="{35922C23-8320-46B7-B021-AD4707B615E8}" destId="{2B1F47D4-9DBE-4380-B645-48496E55A3B5}" srcOrd="1" destOrd="0" presId="urn:microsoft.com/office/officeart/2005/8/layout/hierarchy1"/>
    <dgm:cxn modelId="{D2163D01-F8AA-4193-88D9-C8B746639751}" type="presParOf" srcId="{E185581A-101A-4C09-BC9D-44E6DA237F3D}" destId="{9E2BA215-629D-4803-AFE6-5096C1979857}" srcOrd="2" destOrd="0" presId="urn:microsoft.com/office/officeart/2005/8/layout/hierarchy1"/>
    <dgm:cxn modelId="{7B7F0F8D-FF2D-4E01-8911-B75FDF997B5B}" type="presParOf" srcId="{E185581A-101A-4C09-BC9D-44E6DA237F3D}" destId="{D61C636A-FEA8-4ED3-8490-1FA44054DEAB}" srcOrd="3" destOrd="0" presId="urn:microsoft.com/office/officeart/2005/8/layout/hierarchy1"/>
    <dgm:cxn modelId="{F0845B76-C40C-421B-8F11-AD05CDABD00F}" type="presParOf" srcId="{D61C636A-FEA8-4ED3-8490-1FA44054DEAB}" destId="{0C220E88-0755-48D2-93E2-D575DFDE1B72}" srcOrd="0" destOrd="0" presId="urn:microsoft.com/office/officeart/2005/8/layout/hierarchy1"/>
    <dgm:cxn modelId="{65C66995-E987-4234-841A-33E1FB82C488}" type="presParOf" srcId="{0C220E88-0755-48D2-93E2-D575DFDE1B72}" destId="{E78C2978-BCD7-488E-9641-3FB8F6480B94}" srcOrd="0" destOrd="0" presId="urn:microsoft.com/office/officeart/2005/8/layout/hierarchy1"/>
    <dgm:cxn modelId="{679937B6-B218-418D-96D6-F085EC8CF9F7}" type="presParOf" srcId="{0C220E88-0755-48D2-93E2-D575DFDE1B72}" destId="{20EF33C9-B28F-425A-8638-87B01867EAF3}" srcOrd="1" destOrd="0" presId="urn:microsoft.com/office/officeart/2005/8/layout/hierarchy1"/>
    <dgm:cxn modelId="{5969B2D6-DDA6-4483-A44F-28900ADAD4A8}" type="presParOf" srcId="{D61C636A-FEA8-4ED3-8490-1FA44054DEAB}" destId="{30318BCB-D7B3-4847-A739-B345A836794F}" srcOrd="1" destOrd="0" presId="urn:microsoft.com/office/officeart/2005/8/layout/hierarchy1"/>
    <dgm:cxn modelId="{278C9FD8-D812-4A26-AE6D-DF5B2FE3BFC2}" type="presParOf" srcId="{30318BCB-D7B3-4847-A739-B345A836794F}" destId="{C2C3D64B-ADDB-4B26-A550-17FABD1A6CA4}" srcOrd="0" destOrd="0" presId="urn:microsoft.com/office/officeart/2005/8/layout/hierarchy1"/>
    <dgm:cxn modelId="{FF2DCC49-9B8A-4F83-ACB6-5F9EF08C41B4}" type="presParOf" srcId="{30318BCB-D7B3-4847-A739-B345A836794F}" destId="{01375006-0B24-495C-A6D4-B6342AEE910D}" srcOrd="1" destOrd="0" presId="urn:microsoft.com/office/officeart/2005/8/layout/hierarchy1"/>
    <dgm:cxn modelId="{74988C57-9172-41ED-81FB-CEDB83890958}" type="presParOf" srcId="{01375006-0B24-495C-A6D4-B6342AEE910D}" destId="{350C84CD-1137-4B5A-AA16-39ABE85099D9}" srcOrd="0" destOrd="0" presId="urn:microsoft.com/office/officeart/2005/8/layout/hierarchy1"/>
    <dgm:cxn modelId="{E2FDDED6-6517-42D1-81B4-649C934A857A}" type="presParOf" srcId="{350C84CD-1137-4B5A-AA16-39ABE85099D9}" destId="{1E924F65-E05C-400D-A5AE-DB32B20EE8E4}" srcOrd="0" destOrd="0" presId="urn:microsoft.com/office/officeart/2005/8/layout/hierarchy1"/>
    <dgm:cxn modelId="{BF48E4E7-3BA6-43B1-830E-0E6D1BF3E3BB}" type="presParOf" srcId="{350C84CD-1137-4B5A-AA16-39ABE85099D9}" destId="{FDE1CB2F-F9DC-4CB9-8C06-D1E1B4B514CA}" srcOrd="1" destOrd="0" presId="urn:microsoft.com/office/officeart/2005/8/layout/hierarchy1"/>
    <dgm:cxn modelId="{6A0B2A0A-0FFD-4BCC-B5F3-AC0A98CE8264}" type="presParOf" srcId="{01375006-0B24-495C-A6D4-B6342AEE910D}" destId="{7B238CDF-3305-41DB-9B4B-FFB611AD5D8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2782A90-8020-435F-BE59-74D9B28F5B21}" type="doc">
      <dgm:prSet loTypeId="urn:microsoft.com/office/officeart/2005/8/layout/hierarchy3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A3823B78-1C07-44EF-9FA8-3430A140E252}">
      <dgm:prSet phldrT="[Текст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ru-RU" b="0" dirty="0" smtClean="0">
              <a:solidFill>
                <a:schemeClr val="tx1">
                  <a:lumMod val="95000"/>
                  <a:lumOff val="5000"/>
                </a:schemeClr>
              </a:solidFill>
            </a:rPr>
            <a:t>Режим окна </a:t>
          </a:r>
          <a:r>
            <a:rPr lang="ru-RU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«Документы»</a:t>
          </a:r>
          <a:endParaRPr lang="ru-RU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4687585C-F446-4F91-A0AA-A85002DD50F0}" type="parTrans" cxnId="{75CDFB58-4FFF-435F-BEC5-2774AD6DEDF8}">
      <dgm:prSet/>
      <dgm:spPr/>
      <dgm:t>
        <a:bodyPr/>
        <a:lstStyle/>
        <a:p>
          <a:endParaRPr lang="ru-RU"/>
        </a:p>
      </dgm:t>
    </dgm:pt>
    <dgm:pt modelId="{F96755EB-E2BD-4135-88FF-1323F9BC5B53}" type="sibTrans" cxnId="{75CDFB58-4FFF-435F-BEC5-2774AD6DEDF8}">
      <dgm:prSet/>
      <dgm:spPr/>
      <dgm:t>
        <a:bodyPr/>
        <a:lstStyle/>
        <a:p>
          <a:endParaRPr lang="ru-RU"/>
        </a:p>
      </dgm:t>
    </dgm:pt>
    <dgm:pt modelId="{D50877E5-B132-40B4-BCAF-203B758FB826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rgbClr val="FFFFCC"/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dirty="0" smtClean="0"/>
            <a:t>Категория </a:t>
          </a:r>
          <a:r>
            <a:rPr lang="ru-RU" sz="1200" b="1" dirty="0" smtClean="0"/>
            <a:t>«Статистика»</a:t>
          </a:r>
          <a:endParaRPr lang="ru-RU" sz="1200" b="1" dirty="0"/>
        </a:p>
      </dgm:t>
    </dgm:pt>
    <dgm:pt modelId="{19642BF9-06C9-4C7D-87FA-84B339A90923}" type="parTrans" cxnId="{73DBE34C-B967-4406-97FA-3F6597C1F55E}">
      <dgm:prSet/>
      <dgm:spPr/>
      <dgm:t>
        <a:bodyPr/>
        <a:lstStyle/>
        <a:p>
          <a:endParaRPr lang="ru-RU"/>
        </a:p>
      </dgm:t>
    </dgm:pt>
    <dgm:pt modelId="{1051D93B-2F5D-4A1D-9F36-1880520C6799}" type="sibTrans" cxnId="{73DBE34C-B967-4406-97FA-3F6597C1F55E}">
      <dgm:prSet/>
      <dgm:spPr/>
      <dgm:t>
        <a:bodyPr/>
        <a:lstStyle/>
        <a:p>
          <a:endParaRPr lang="ru-RU"/>
        </a:p>
      </dgm:t>
    </dgm:pt>
    <dgm:pt modelId="{C28BDD2A-E9A8-4929-B098-140EF09774FE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rgbClr val="FFFFCC"/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dirty="0" smtClean="0"/>
            <a:t>Категория «</a:t>
          </a:r>
          <a:r>
            <a:rPr lang="ru-RU" sz="1200" b="1" dirty="0" smtClean="0"/>
            <a:t>По всем филиалам</a:t>
          </a:r>
          <a:r>
            <a:rPr lang="ru-RU" sz="1200" b="0" dirty="0" smtClean="0"/>
            <a:t>»</a:t>
          </a:r>
          <a:endParaRPr lang="ru-RU" sz="1200" b="1" dirty="0"/>
        </a:p>
      </dgm:t>
    </dgm:pt>
    <dgm:pt modelId="{2204A233-8F9C-476A-814C-04962F95503F}" type="parTrans" cxnId="{8B3A9BAA-3BC5-4B74-8D73-D605F170525A}">
      <dgm:prSet/>
      <dgm:spPr/>
      <dgm:t>
        <a:bodyPr/>
        <a:lstStyle/>
        <a:p>
          <a:endParaRPr lang="ru-RU"/>
        </a:p>
      </dgm:t>
    </dgm:pt>
    <dgm:pt modelId="{F0B76005-A013-4897-B302-96167AD8740D}" type="sibTrans" cxnId="{8B3A9BAA-3BC5-4B74-8D73-D605F170525A}">
      <dgm:prSet/>
      <dgm:spPr/>
      <dgm:t>
        <a:bodyPr/>
        <a:lstStyle/>
        <a:p>
          <a:endParaRPr lang="ru-RU"/>
        </a:p>
      </dgm:t>
    </dgm:pt>
    <dgm:pt modelId="{05587397-B95A-4EF2-A95A-6186060082BF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rgbClr val="FFFFCC"/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dirty="0" smtClean="0"/>
            <a:t>Категория «</a:t>
          </a:r>
          <a:r>
            <a:rPr lang="ru-RU" sz="1200" b="1" dirty="0" smtClean="0"/>
            <a:t>Отчеты по филиалу</a:t>
          </a:r>
          <a:r>
            <a:rPr lang="ru-RU" sz="1200" dirty="0" smtClean="0"/>
            <a:t>»</a:t>
          </a:r>
          <a:endParaRPr lang="ru-RU" sz="1200" dirty="0"/>
        </a:p>
      </dgm:t>
    </dgm:pt>
    <dgm:pt modelId="{8650AF83-BF52-4D63-B0C5-F3AD560BDA28}" type="parTrans" cxnId="{16AB6666-9457-4749-BE79-67F9F2A6B3D1}">
      <dgm:prSet/>
      <dgm:spPr/>
      <dgm:t>
        <a:bodyPr/>
        <a:lstStyle/>
        <a:p>
          <a:endParaRPr lang="ru-RU"/>
        </a:p>
      </dgm:t>
    </dgm:pt>
    <dgm:pt modelId="{9E76B3D4-8FA7-4300-9EFC-FAB18F917D5C}" type="sibTrans" cxnId="{16AB6666-9457-4749-BE79-67F9F2A6B3D1}">
      <dgm:prSet/>
      <dgm:spPr/>
      <dgm:t>
        <a:bodyPr/>
        <a:lstStyle/>
        <a:p>
          <a:endParaRPr lang="ru-RU"/>
        </a:p>
      </dgm:t>
    </dgm:pt>
    <dgm:pt modelId="{5ACDE94E-24AC-4E7B-8F36-B1C9AE1560B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rgbClr val="FFFFCC"/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dirty="0" smtClean="0"/>
            <a:t>Категория «</a:t>
          </a:r>
          <a:r>
            <a:rPr lang="ru-RU" sz="1200" b="1" dirty="0" smtClean="0"/>
            <a:t>Отсевы по всем филиалам</a:t>
          </a:r>
          <a:r>
            <a:rPr lang="ru-RU" sz="1200" dirty="0" smtClean="0"/>
            <a:t>»</a:t>
          </a:r>
          <a:endParaRPr lang="ru-RU" sz="1200" dirty="0"/>
        </a:p>
      </dgm:t>
    </dgm:pt>
    <dgm:pt modelId="{D06F254F-CF0C-4C87-B031-63C579CB1946}" type="parTrans" cxnId="{06E633C3-6413-4DE1-AA6D-B9AC7A3D87C6}">
      <dgm:prSet/>
      <dgm:spPr/>
      <dgm:t>
        <a:bodyPr/>
        <a:lstStyle/>
        <a:p>
          <a:endParaRPr lang="ru-RU"/>
        </a:p>
      </dgm:t>
    </dgm:pt>
    <dgm:pt modelId="{EE507E5D-71B0-4E1D-8A06-C64C54FFF63A}" type="sibTrans" cxnId="{06E633C3-6413-4DE1-AA6D-B9AC7A3D87C6}">
      <dgm:prSet/>
      <dgm:spPr/>
      <dgm:t>
        <a:bodyPr/>
        <a:lstStyle/>
        <a:p>
          <a:endParaRPr lang="ru-RU"/>
        </a:p>
      </dgm:t>
    </dgm:pt>
    <dgm:pt modelId="{AB3FB414-534F-4AA2-A766-DE5D26520EA6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rgbClr val="FFFFCC"/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dirty="0" smtClean="0"/>
            <a:t>Категория «</a:t>
          </a:r>
          <a:r>
            <a:rPr lang="ru-RU" sz="1200" b="1" dirty="0" smtClean="0"/>
            <a:t>Отсевы по филиалу</a:t>
          </a:r>
          <a:r>
            <a:rPr lang="ru-RU" sz="1200" dirty="0" smtClean="0"/>
            <a:t>»</a:t>
          </a:r>
          <a:endParaRPr lang="ru-RU" sz="1200" dirty="0"/>
        </a:p>
      </dgm:t>
    </dgm:pt>
    <dgm:pt modelId="{328FC15F-F94B-41FE-AAD8-1CF300CFCB4B}" type="parTrans" cxnId="{82EC6BD2-D0A7-4890-91BD-3C0A56DC9003}">
      <dgm:prSet/>
      <dgm:spPr/>
      <dgm:t>
        <a:bodyPr/>
        <a:lstStyle/>
        <a:p>
          <a:endParaRPr lang="ru-RU"/>
        </a:p>
      </dgm:t>
    </dgm:pt>
    <dgm:pt modelId="{AEB01A0B-D197-4DF4-B3EB-3A7F53E4DA62}" type="sibTrans" cxnId="{82EC6BD2-D0A7-4890-91BD-3C0A56DC9003}">
      <dgm:prSet/>
      <dgm:spPr/>
      <dgm:t>
        <a:bodyPr/>
        <a:lstStyle/>
        <a:p>
          <a:endParaRPr lang="ru-RU"/>
        </a:p>
      </dgm:t>
    </dgm:pt>
    <dgm:pt modelId="{56ED0B05-6107-4076-B680-065C2A07ECE0}" type="pres">
      <dgm:prSet presAssocID="{02782A90-8020-435F-BE59-74D9B28F5B2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1F1BD37-3A86-4915-9C75-665D1765DDF1}" type="pres">
      <dgm:prSet presAssocID="{A3823B78-1C07-44EF-9FA8-3430A140E252}" presName="root" presStyleCnt="0"/>
      <dgm:spPr/>
    </dgm:pt>
    <dgm:pt modelId="{367F86EC-BB62-40C5-8027-B8AE8EFA36AD}" type="pres">
      <dgm:prSet presAssocID="{A3823B78-1C07-44EF-9FA8-3430A140E252}" presName="rootComposite" presStyleCnt="0"/>
      <dgm:spPr/>
    </dgm:pt>
    <dgm:pt modelId="{E469F458-A9AC-4259-825D-F5A4D5E785A3}" type="pres">
      <dgm:prSet presAssocID="{A3823B78-1C07-44EF-9FA8-3430A140E252}" presName="rootText" presStyleLbl="node1" presStyleIdx="0" presStyleCnt="1" custScaleX="325289" custScaleY="119006" custLinFactY="-118513" custLinFactNeighborX="-126" custLinFactNeighborY="-200000"/>
      <dgm:spPr/>
      <dgm:t>
        <a:bodyPr/>
        <a:lstStyle/>
        <a:p>
          <a:endParaRPr lang="ru-RU"/>
        </a:p>
      </dgm:t>
    </dgm:pt>
    <dgm:pt modelId="{5F6ED5DC-356A-4C00-AB61-671AA7C966B0}" type="pres">
      <dgm:prSet presAssocID="{A3823B78-1C07-44EF-9FA8-3430A140E252}" presName="rootConnector" presStyleLbl="node1" presStyleIdx="0" presStyleCnt="1"/>
      <dgm:spPr/>
      <dgm:t>
        <a:bodyPr/>
        <a:lstStyle/>
        <a:p>
          <a:endParaRPr lang="ru-RU"/>
        </a:p>
      </dgm:t>
    </dgm:pt>
    <dgm:pt modelId="{D7438AB7-227A-4848-8FDB-FE00717A19D4}" type="pres">
      <dgm:prSet presAssocID="{A3823B78-1C07-44EF-9FA8-3430A140E252}" presName="childShape" presStyleCnt="0"/>
      <dgm:spPr/>
    </dgm:pt>
    <dgm:pt modelId="{0CDE5C3F-9A37-4A23-AE20-DF2B9F67800A}" type="pres">
      <dgm:prSet presAssocID="{19642BF9-06C9-4C7D-87FA-84B339A90923}" presName="Name13" presStyleLbl="parChTrans1D2" presStyleIdx="0" presStyleCnt="5"/>
      <dgm:spPr/>
      <dgm:t>
        <a:bodyPr/>
        <a:lstStyle/>
        <a:p>
          <a:endParaRPr lang="ru-RU"/>
        </a:p>
      </dgm:t>
    </dgm:pt>
    <dgm:pt modelId="{9175D1AB-1396-4E59-956E-2E3675040E3D}" type="pres">
      <dgm:prSet presAssocID="{D50877E5-B132-40B4-BCAF-203B758FB826}" presName="childText" presStyleLbl="bgAcc1" presStyleIdx="0" presStyleCnt="5" custScaleX="402592" custScaleY="94343" custLinFactY="-31016" custLinFactNeighborX="-1742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5B82A8-3232-45A8-8190-1D97EF4BE7F4}" type="pres">
      <dgm:prSet presAssocID="{2204A233-8F9C-476A-814C-04962F95503F}" presName="Name13" presStyleLbl="parChTrans1D2" presStyleIdx="1" presStyleCnt="5"/>
      <dgm:spPr/>
      <dgm:t>
        <a:bodyPr/>
        <a:lstStyle/>
        <a:p>
          <a:endParaRPr lang="ru-RU"/>
        </a:p>
      </dgm:t>
    </dgm:pt>
    <dgm:pt modelId="{AE76A661-6491-4530-885E-FFE0466692E7}" type="pres">
      <dgm:prSet presAssocID="{C28BDD2A-E9A8-4929-B098-140EF09774FE}" presName="childText" presStyleLbl="bgAcc1" presStyleIdx="1" presStyleCnt="5" custScaleX="400149" custScaleY="166000" custLinFactNeighborX="-17423" custLinFactNeighborY="-948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60954D-6F76-4335-82EC-FEC81F214F3F}" type="pres">
      <dgm:prSet presAssocID="{8650AF83-BF52-4D63-B0C5-F3AD560BDA28}" presName="Name13" presStyleLbl="parChTrans1D2" presStyleIdx="2" presStyleCnt="5"/>
      <dgm:spPr/>
      <dgm:t>
        <a:bodyPr/>
        <a:lstStyle/>
        <a:p>
          <a:endParaRPr lang="ru-RU"/>
        </a:p>
      </dgm:t>
    </dgm:pt>
    <dgm:pt modelId="{56876953-0FAA-47D6-9520-F28CB3227BE7}" type="pres">
      <dgm:prSet presAssocID="{05587397-B95A-4EF2-A95A-6186060082BF}" presName="childText" presStyleLbl="bgAcc1" presStyleIdx="2" presStyleCnt="5" custScaleX="261985" custScaleY="211699" custLinFactX="20307" custLinFactNeighborX="100000" custLinFactNeighborY="-767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EEC30D-8BF2-49BD-8F3C-6CBB44FE75F3}" type="pres">
      <dgm:prSet presAssocID="{D06F254F-CF0C-4C87-B031-63C579CB1946}" presName="Name13" presStyleLbl="parChTrans1D2" presStyleIdx="3" presStyleCnt="5"/>
      <dgm:spPr/>
      <dgm:t>
        <a:bodyPr/>
        <a:lstStyle/>
        <a:p>
          <a:endParaRPr lang="ru-RU"/>
        </a:p>
      </dgm:t>
    </dgm:pt>
    <dgm:pt modelId="{F54400F1-C2A1-4B80-8333-51F52851F981}" type="pres">
      <dgm:prSet presAssocID="{5ACDE94E-24AC-4E7B-8F36-B1C9AE1560B3}" presName="childText" presStyleLbl="bgAcc1" presStyleIdx="3" presStyleCnt="5" custScaleX="394198" custScaleY="158097" custLinFactNeighborX="-9746" custLinFactNeighborY="-330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62EFC2-043E-4CC8-B4D3-E9B670428690}" type="pres">
      <dgm:prSet presAssocID="{328FC15F-F94B-41FE-AAD8-1CF300CFCB4B}" presName="Name13" presStyleLbl="parChTrans1D2" presStyleIdx="4" presStyleCnt="5"/>
      <dgm:spPr/>
      <dgm:t>
        <a:bodyPr/>
        <a:lstStyle/>
        <a:p>
          <a:endParaRPr lang="ru-RU"/>
        </a:p>
      </dgm:t>
    </dgm:pt>
    <dgm:pt modelId="{8D6737F8-F65F-4718-B004-25C97DDBC0EC}" type="pres">
      <dgm:prSet presAssocID="{AB3FB414-534F-4AA2-A766-DE5D26520EA6}" presName="childText" presStyleLbl="bgAcc1" presStyleIdx="4" presStyleCnt="5" custScaleX="260262" custScaleY="205730" custLinFactX="20307" custLinFactNeighborX="100000" custLinFactNeighborY="-92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363CD8-2C83-4A76-A9AF-5995131327A9}" type="presOf" srcId="{05587397-B95A-4EF2-A95A-6186060082BF}" destId="{56876953-0FAA-47D6-9520-F28CB3227BE7}" srcOrd="0" destOrd="0" presId="urn:microsoft.com/office/officeart/2005/8/layout/hierarchy3"/>
    <dgm:cxn modelId="{4452771F-97A5-4D71-8E41-B16869F29ECD}" type="presOf" srcId="{C28BDD2A-E9A8-4929-B098-140EF09774FE}" destId="{AE76A661-6491-4530-885E-FFE0466692E7}" srcOrd="0" destOrd="0" presId="urn:microsoft.com/office/officeart/2005/8/layout/hierarchy3"/>
    <dgm:cxn modelId="{18C03102-BFAD-4EF6-BEC0-88A6E31A1919}" type="presOf" srcId="{D06F254F-CF0C-4C87-B031-63C579CB1946}" destId="{6CEEC30D-8BF2-49BD-8F3C-6CBB44FE75F3}" srcOrd="0" destOrd="0" presId="urn:microsoft.com/office/officeart/2005/8/layout/hierarchy3"/>
    <dgm:cxn modelId="{73DBE34C-B967-4406-97FA-3F6597C1F55E}" srcId="{A3823B78-1C07-44EF-9FA8-3430A140E252}" destId="{D50877E5-B132-40B4-BCAF-203B758FB826}" srcOrd="0" destOrd="0" parTransId="{19642BF9-06C9-4C7D-87FA-84B339A90923}" sibTransId="{1051D93B-2F5D-4A1D-9F36-1880520C6799}"/>
    <dgm:cxn modelId="{8B3A9BAA-3BC5-4B74-8D73-D605F170525A}" srcId="{A3823B78-1C07-44EF-9FA8-3430A140E252}" destId="{C28BDD2A-E9A8-4929-B098-140EF09774FE}" srcOrd="1" destOrd="0" parTransId="{2204A233-8F9C-476A-814C-04962F95503F}" sibTransId="{F0B76005-A013-4897-B302-96167AD8740D}"/>
    <dgm:cxn modelId="{3EDB3F93-C1D1-4C61-BE8B-C051BA3D96B2}" type="presOf" srcId="{AB3FB414-534F-4AA2-A766-DE5D26520EA6}" destId="{8D6737F8-F65F-4718-B004-25C97DDBC0EC}" srcOrd="0" destOrd="0" presId="urn:microsoft.com/office/officeart/2005/8/layout/hierarchy3"/>
    <dgm:cxn modelId="{6093FA8B-4C86-484C-84A3-47FCA14B32EB}" type="presOf" srcId="{8650AF83-BF52-4D63-B0C5-F3AD560BDA28}" destId="{5560954D-6F76-4335-82EC-FEC81F214F3F}" srcOrd="0" destOrd="0" presId="urn:microsoft.com/office/officeart/2005/8/layout/hierarchy3"/>
    <dgm:cxn modelId="{06E633C3-6413-4DE1-AA6D-B9AC7A3D87C6}" srcId="{A3823B78-1C07-44EF-9FA8-3430A140E252}" destId="{5ACDE94E-24AC-4E7B-8F36-B1C9AE1560B3}" srcOrd="3" destOrd="0" parTransId="{D06F254F-CF0C-4C87-B031-63C579CB1946}" sibTransId="{EE507E5D-71B0-4E1D-8A06-C64C54FFF63A}"/>
    <dgm:cxn modelId="{16AB6666-9457-4749-BE79-67F9F2A6B3D1}" srcId="{A3823B78-1C07-44EF-9FA8-3430A140E252}" destId="{05587397-B95A-4EF2-A95A-6186060082BF}" srcOrd="2" destOrd="0" parTransId="{8650AF83-BF52-4D63-B0C5-F3AD560BDA28}" sibTransId="{9E76B3D4-8FA7-4300-9EFC-FAB18F917D5C}"/>
    <dgm:cxn modelId="{50421385-D795-47D7-8858-1EAEA07620FB}" type="presOf" srcId="{02782A90-8020-435F-BE59-74D9B28F5B21}" destId="{56ED0B05-6107-4076-B680-065C2A07ECE0}" srcOrd="0" destOrd="0" presId="urn:microsoft.com/office/officeart/2005/8/layout/hierarchy3"/>
    <dgm:cxn modelId="{B878C827-D62D-420F-B86D-8B950C84F520}" type="presOf" srcId="{5ACDE94E-24AC-4E7B-8F36-B1C9AE1560B3}" destId="{F54400F1-C2A1-4B80-8333-51F52851F981}" srcOrd="0" destOrd="0" presId="urn:microsoft.com/office/officeart/2005/8/layout/hierarchy3"/>
    <dgm:cxn modelId="{C3CB320B-B9E4-4791-87B7-15FFCB186F2D}" type="presOf" srcId="{A3823B78-1C07-44EF-9FA8-3430A140E252}" destId="{E469F458-A9AC-4259-825D-F5A4D5E785A3}" srcOrd="0" destOrd="0" presId="urn:microsoft.com/office/officeart/2005/8/layout/hierarchy3"/>
    <dgm:cxn modelId="{50937DC7-95D9-4D02-86EF-FD4CB814FE54}" type="presOf" srcId="{328FC15F-F94B-41FE-AAD8-1CF300CFCB4B}" destId="{2562EFC2-043E-4CC8-B4D3-E9B670428690}" srcOrd="0" destOrd="0" presId="urn:microsoft.com/office/officeart/2005/8/layout/hierarchy3"/>
    <dgm:cxn modelId="{75CDFB58-4FFF-435F-BEC5-2774AD6DEDF8}" srcId="{02782A90-8020-435F-BE59-74D9B28F5B21}" destId="{A3823B78-1C07-44EF-9FA8-3430A140E252}" srcOrd="0" destOrd="0" parTransId="{4687585C-F446-4F91-A0AA-A85002DD50F0}" sibTransId="{F96755EB-E2BD-4135-88FF-1323F9BC5B53}"/>
    <dgm:cxn modelId="{82EC6BD2-D0A7-4890-91BD-3C0A56DC9003}" srcId="{A3823B78-1C07-44EF-9FA8-3430A140E252}" destId="{AB3FB414-534F-4AA2-A766-DE5D26520EA6}" srcOrd="4" destOrd="0" parTransId="{328FC15F-F94B-41FE-AAD8-1CF300CFCB4B}" sibTransId="{AEB01A0B-D197-4DF4-B3EB-3A7F53E4DA62}"/>
    <dgm:cxn modelId="{DA928F0E-D188-4B7D-A20F-910761FA5A99}" type="presOf" srcId="{2204A233-8F9C-476A-814C-04962F95503F}" destId="{D45B82A8-3232-45A8-8190-1D97EF4BE7F4}" srcOrd="0" destOrd="0" presId="urn:microsoft.com/office/officeart/2005/8/layout/hierarchy3"/>
    <dgm:cxn modelId="{62B1A891-592A-4C7E-B0EE-8DBAEC57E21B}" type="presOf" srcId="{A3823B78-1C07-44EF-9FA8-3430A140E252}" destId="{5F6ED5DC-356A-4C00-AB61-671AA7C966B0}" srcOrd="1" destOrd="0" presId="urn:microsoft.com/office/officeart/2005/8/layout/hierarchy3"/>
    <dgm:cxn modelId="{B63CB394-E237-44E2-9860-541D5923A5BD}" type="presOf" srcId="{D50877E5-B132-40B4-BCAF-203B758FB826}" destId="{9175D1AB-1396-4E59-956E-2E3675040E3D}" srcOrd="0" destOrd="0" presId="urn:microsoft.com/office/officeart/2005/8/layout/hierarchy3"/>
    <dgm:cxn modelId="{59743CEE-A7A3-457E-B97F-79E11B056844}" type="presOf" srcId="{19642BF9-06C9-4C7D-87FA-84B339A90923}" destId="{0CDE5C3F-9A37-4A23-AE20-DF2B9F67800A}" srcOrd="0" destOrd="0" presId="urn:microsoft.com/office/officeart/2005/8/layout/hierarchy3"/>
    <dgm:cxn modelId="{A763F318-6DF3-43C5-9E85-28A73FB872AD}" type="presParOf" srcId="{56ED0B05-6107-4076-B680-065C2A07ECE0}" destId="{F1F1BD37-3A86-4915-9C75-665D1765DDF1}" srcOrd="0" destOrd="0" presId="urn:microsoft.com/office/officeart/2005/8/layout/hierarchy3"/>
    <dgm:cxn modelId="{526344E5-DF4C-4E24-AB8D-FDA5AE3A7DC9}" type="presParOf" srcId="{F1F1BD37-3A86-4915-9C75-665D1765DDF1}" destId="{367F86EC-BB62-40C5-8027-B8AE8EFA36AD}" srcOrd="0" destOrd="0" presId="urn:microsoft.com/office/officeart/2005/8/layout/hierarchy3"/>
    <dgm:cxn modelId="{59099240-E124-438F-AEE9-DF1FCCCCF3B1}" type="presParOf" srcId="{367F86EC-BB62-40C5-8027-B8AE8EFA36AD}" destId="{E469F458-A9AC-4259-825D-F5A4D5E785A3}" srcOrd="0" destOrd="0" presId="urn:microsoft.com/office/officeart/2005/8/layout/hierarchy3"/>
    <dgm:cxn modelId="{C01852D0-F306-44BA-8FB8-C8E9F907F7C1}" type="presParOf" srcId="{367F86EC-BB62-40C5-8027-B8AE8EFA36AD}" destId="{5F6ED5DC-356A-4C00-AB61-671AA7C966B0}" srcOrd="1" destOrd="0" presId="urn:microsoft.com/office/officeart/2005/8/layout/hierarchy3"/>
    <dgm:cxn modelId="{8E67F15F-89F5-49D7-BE57-897C3CD8D482}" type="presParOf" srcId="{F1F1BD37-3A86-4915-9C75-665D1765DDF1}" destId="{D7438AB7-227A-4848-8FDB-FE00717A19D4}" srcOrd="1" destOrd="0" presId="urn:microsoft.com/office/officeart/2005/8/layout/hierarchy3"/>
    <dgm:cxn modelId="{E5129A40-015B-4862-8B09-373777B4BD78}" type="presParOf" srcId="{D7438AB7-227A-4848-8FDB-FE00717A19D4}" destId="{0CDE5C3F-9A37-4A23-AE20-DF2B9F67800A}" srcOrd="0" destOrd="0" presId="urn:microsoft.com/office/officeart/2005/8/layout/hierarchy3"/>
    <dgm:cxn modelId="{147090F2-BE72-4DB1-905B-0A424E2CE826}" type="presParOf" srcId="{D7438AB7-227A-4848-8FDB-FE00717A19D4}" destId="{9175D1AB-1396-4E59-956E-2E3675040E3D}" srcOrd="1" destOrd="0" presId="urn:microsoft.com/office/officeart/2005/8/layout/hierarchy3"/>
    <dgm:cxn modelId="{83109090-3A7F-4107-893B-DE2271C761A5}" type="presParOf" srcId="{D7438AB7-227A-4848-8FDB-FE00717A19D4}" destId="{D45B82A8-3232-45A8-8190-1D97EF4BE7F4}" srcOrd="2" destOrd="0" presId="urn:microsoft.com/office/officeart/2005/8/layout/hierarchy3"/>
    <dgm:cxn modelId="{F500DF6B-BAA5-4C2D-8FD5-4716FD780121}" type="presParOf" srcId="{D7438AB7-227A-4848-8FDB-FE00717A19D4}" destId="{AE76A661-6491-4530-885E-FFE0466692E7}" srcOrd="3" destOrd="0" presId="urn:microsoft.com/office/officeart/2005/8/layout/hierarchy3"/>
    <dgm:cxn modelId="{D070662F-60F3-4649-B646-A3E7C886621C}" type="presParOf" srcId="{D7438AB7-227A-4848-8FDB-FE00717A19D4}" destId="{5560954D-6F76-4335-82EC-FEC81F214F3F}" srcOrd="4" destOrd="0" presId="urn:microsoft.com/office/officeart/2005/8/layout/hierarchy3"/>
    <dgm:cxn modelId="{2F5D8913-CEE3-40AA-B6CA-E80021A3D4CE}" type="presParOf" srcId="{D7438AB7-227A-4848-8FDB-FE00717A19D4}" destId="{56876953-0FAA-47D6-9520-F28CB3227BE7}" srcOrd="5" destOrd="0" presId="urn:microsoft.com/office/officeart/2005/8/layout/hierarchy3"/>
    <dgm:cxn modelId="{839F328E-823F-4C2B-B887-3B5ACBCDB401}" type="presParOf" srcId="{D7438AB7-227A-4848-8FDB-FE00717A19D4}" destId="{6CEEC30D-8BF2-49BD-8F3C-6CBB44FE75F3}" srcOrd="6" destOrd="0" presId="urn:microsoft.com/office/officeart/2005/8/layout/hierarchy3"/>
    <dgm:cxn modelId="{D87DBD9D-61F4-45A2-9F75-5BAD430D4BB5}" type="presParOf" srcId="{D7438AB7-227A-4848-8FDB-FE00717A19D4}" destId="{F54400F1-C2A1-4B80-8333-51F52851F981}" srcOrd="7" destOrd="0" presId="urn:microsoft.com/office/officeart/2005/8/layout/hierarchy3"/>
    <dgm:cxn modelId="{B98D9AD4-4087-4376-8638-71254C1FB980}" type="presParOf" srcId="{D7438AB7-227A-4848-8FDB-FE00717A19D4}" destId="{2562EFC2-043E-4CC8-B4D3-E9B670428690}" srcOrd="8" destOrd="0" presId="urn:microsoft.com/office/officeart/2005/8/layout/hierarchy3"/>
    <dgm:cxn modelId="{937AD34F-5332-44AC-A083-DF2FB68C1AA5}" type="presParOf" srcId="{D7438AB7-227A-4848-8FDB-FE00717A19D4}" destId="{8D6737F8-F65F-4718-B004-25C97DDBC0EC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63E16D-FC5D-4A71-891E-ABCFCA61DDBA}" type="doc">
      <dgm:prSet loTypeId="urn:microsoft.com/office/officeart/2008/layout/RadialCluster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E16ABB3-0021-430C-AB5E-4BA63B112EEF}">
      <dgm:prSet phldrT="[Текст]" custT="1"/>
      <dgm:spPr/>
      <dgm:t>
        <a:bodyPr/>
        <a:lstStyle/>
        <a:p>
          <a:r>
            <a:rPr lang="ru-RU" sz="1200" b="1" dirty="0" smtClean="0">
              <a:latin typeface="Lucida Sans Unicode" pitchFamily="34" charset="0"/>
            </a:rPr>
            <a:t>СУБД</a:t>
          </a:r>
          <a:r>
            <a:rPr lang="ru-RU" sz="1200" dirty="0" smtClean="0">
              <a:latin typeface="Lucida Sans Unicode" pitchFamily="34" charset="0"/>
            </a:rPr>
            <a:t>  </a:t>
          </a:r>
          <a:r>
            <a:rPr lang="en-US" sz="1200" dirty="0" smtClean="0">
              <a:latin typeface="Lucida Sans Unicode" pitchFamily="34" charset="0"/>
            </a:rPr>
            <a:t>Microsoft SQL Server</a:t>
          </a:r>
          <a:r>
            <a:rPr lang="ru-RU" sz="1200" dirty="0" smtClean="0">
              <a:latin typeface="Lucida Sans Unicode" pitchFamily="34" charset="0"/>
            </a:rPr>
            <a:t> 2005</a:t>
          </a:r>
          <a:endParaRPr lang="ru-RU" sz="1200" dirty="0"/>
        </a:p>
      </dgm:t>
    </dgm:pt>
    <dgm:pt modelId="{02C9B1DC-D0FC-41F1-B3B6-5BDFC018EF76}" type="parTrans" cxnId="{DE096DC6-371F-485F-9879-C45B527C86F0}">
      <dgm:prSet/>
      <dgm:spPr/>
      <dgm:t>
        <a:bodyPr/>
        <a:lstStyle/>
        <a:p>
          <a:endParaRPr lang="ru-RU"/>
        </a:p>
      </dgm:t>
    </dgm:pt>
    <dgm:pt modelId="{FED33FC7-41A2-4B10-8E63-A342D3862635}" type="sibTrans" cxnId="{DE096DC6-371F-485F-9879-C45B527C86F0}">
      <dgm:prSet/>
      <dgm:spPr/>
      <dgm:t>
        <a:bodyPr/>
        <a:lstStyle/>
        <a:p>
          <a:endParaRPr lang="ru-RU"/>
        </a:p>
      </dgm:t>
    </dgm:pt>
    <dgm:pt modelId="{F443DC39-7267-4C0D-826B-F28529FF1BBD}">
      <dgm:prSet phldrT="[Текст]" custT="1"/>
      <dgm:spPr/>
      <dgm:t>
        <a:bodyPr/>
        <a:lstStyle/>
        <a:p>
          <a:r>
            <a:rPr lang="en-US" sz="1200" b="1" dirty="0" smtClean="0">
              <a:latin typeface="Lucida Sans Unicode" pitchFamily="34" charset="0"/>
            </a:rPr>
            <a:t>WEB </a:t>
          </a:r>
          <a:r>
            <a:rPr lang="ru-RU" sz="1200" b="1" dirty="0" smtClean="0">
              <a:latin typeface="Lucida Sans Unicode" pitchFamily="34" charset="0"/>
            </a:rPr>
            <a:t>сервер</a:t>
          </a:r>
        </a:p>
        <a:p>
          <a:r>
            <a:rPr lang="en-US" sz="1200" dirty="0" smtClean="0">
              <a:latin typeface="Lucida Sans Unicode" pitchFamily="34" charset="0"/>
            </a:rPr>
            <a:t>Microsoft IIS WEB server</a:t>
          </a:r>
          <a:endParaRPr lang="ru-RU" sz="1200" dirty="0"/>
        </a:p>
      </dgm:t>
    </dgm:pt>
    <dgm:pt modelId="{47C6592C-96FE-4A83-9681-A7C91D692BC7}" type="parTrans" cxnId="{3CD1DFF5-EFB6-4858-B306-F8574924B542}">
      <dgm:prSet/>
      <dgm:spPr/>
      <dgm:t>
        <a:bodyPr/>
        <a:lstStyle/>
        <a:p>
          <a:endParaRPr lang="ru-RU" sz="1200"/>
        </a:p>
      </dgm:t>
    </dgm:pt>
    <dgm:pt modelId="{7EC81C33-D7D5-4E42-A2F0-5B9E8617FE90}" type="sibTrans" cxnId="{3CD1DFF5-EFB6-4858-B306-F8574924B542}">
      <dgm:prSet/>
      <dgm:spPr/>
      <dgm:t>
        <a:bodyPr/>
        <a:lstStyle/>
        <a:p>
          <a:endParaRPr lang="ru-RU"/>
        </a:p>
      </dgm:t>
    </dgm:pt>
    <dgm:pt modelId="{F2BF6280-DC4A-4806-BB8A-7012F6287077}">
      <dgm:prSet phldrT="[Текст]" custT="1"/>
      <dgm:spPr/>
      <dgm:t>
        <a:bodyPr/>
        <a:lstStyle/>
        <a:p>
          <a:pPr>
            <a:lnSpc>
              <a:spcPts val="1000"/>
            </a:lnSpc>
          </a:pPr>
          <a:r>
            <a:rPr lang="ru-RU" sz="1100" b="1" dirty="0" smtClean="0">
              <a:latin typeface="Lucida Sans Unicode" pitchFamily="34" charset="0"/>
            </a:rPr>
            <a:t>Клиент №3</a:t>
          </a:r>
        </a:p>
        <a:p>
          <a:pPr>
            <a:lnSpc>
              <a:spcPts val="1000"/>
            </a:lnSpc>
          </a:pPr>
          <a:r>
            <a:rPr lang="ru-RU" sz="1100" dirty="0" smtClean="0"/>
            <a:t>Любой </a:t>
          </a:r>
          <a:r>
            <a:rPr lang="en-US" sz="1100" dirty="0" smtClean="0"/>
            <a:t>WEB </a:t>
          </a:r>
          <a:r>
            <a:rPr lang="ru-RU" sz="1100" dirty="0" smtClean="0"/>
            <a:t>браузер</a:t>
          </a:r>
          <a:endParaRPr lang="ru-RU" sz="1100" dirty="0"/>
        </a:p>
      </dgm:t>
    </dgm:pt>
    <dgm:pt modelId="{C385781B-EBDE-4BA7-80E0-6DE6238667D6}" type="parTrans" cxnId="{9F6E964C-B611-401E-BA50-401D8CDDFC10}">
      <dgm:prSet/>
      <dgm:spPr/>
      <dgm:t>
        <a:bodyPr/>
        <a:lstStyle/>
        <a:p>
          <a:endParaRPr lang="ru-RU" sz="1200"/>
        </a:p>
      </dgm:t>
    </dgm:pt>
    <dgm:pt modelId="{A2A8304E-3223-4FF8-8617-D0DDEABAE2ED}" type="sibTrans" cxnId="{9F6E964C-B611-401E-BA50-401D8CDDFC10}">
      <dgm:prSet/>
      <dgm:spPr/>
      <dgm:t>
        <a:bodyPr/>
        <a:lstStyle/>
        <a:p>
          <a:endParaRPr lang="ru-RU"/>
        </a:p>
      </dgm:t>
    </dgm:pt>
    <dgm:pt modelId="{BC9C6812-C203-4BAD-9C43-27FAC6290401}">
      <dgm:prSet phldrT="[Текст]" custT="1"/>
      <dgm:spPr>
        <a:solidFill>
          <a:schemeClr val="accent6"/>
        </a:solidFill>
      </dgm:spPr>
      <dgm:t>
        <a:bodyPr/>
        <a:lstStyle/>
        <a:p>
          <a:pPr>
            <a:lnSpc>
              <a:spcPts val="1000"/>
            </a:lnSpc>
          </a:pPr>
          <a:r>
            <a:rPr lang="ru-RU" sz="1200" b="1" dirty="0" smtClean="0">
              <a:latin typeface="Lucida Sans Unicode" pitchFamily="34" charset="0"/>
            </a:rPr>
            <a:t>Клиент №1</a:t>
          </a:r>
        </a:p>
        <a:p>
          <a:pPr>
            <a:lnSpc>
              <a:spcPts val="1000"/>
            </a:lnSpc>
          </a:pPr>
          <a:r>
            <a:rPr lang="ru-RU" sz="1200" dirty="0" smtClean="0">
              <a:latin typeface="Lucida Sans Unicode" pitchFamily="34" charset="0"/>
            </a:rPr>
            <a:t>ПО ИС ККТ</a:t>
          </a:r>
        </a:p>
        <a:p>
          <a:pPr>
            <a:lnSpc>
              <a:spcPts val="1000"/>
            </a:lnSpc>
          </a:pPr>
          <a:r>
            <a:rPr lang="ru-RU" sz="1200" dirty="0" smtClean="0">
              <a:latin typeface="Lucida Sans Unicode" pitchFamily="34" charset="0"/>
            </a:rPr>
            <a:t>(создано в </a:t>
          </a:r>
          <a:r>
            <a:rPr lang="en-US" sz="1200" dirty="0" smtClean="0">
              <a:latin typeface="Lucida Sans Unicode" pitchFamily="34" charset="0"/>
            </a:rPr>
            <a:t>Microsoft Visual Basic</a:t>
          </a:r>
          <a:r>
            <a:rPr lang="ru-RU" sz="1200" dirty="0" smtClean="0">
              <a:latin typeface="Lucida Sans Unicode" pitchFamily="34" charset="0"/>
            </a:rPr>
            <a:t> 6.0)</a:t>
          </a:r>
          <a:endParaRPr lang="ru-RU" sz="1200" dirty="0"/>
        </a:p>
      </dgm:t>
    </dgm:pt>
    <dgm:pt modelId="{360CC8B2-32B0-4B27-8CCA-63C7EDF9220C}" type="parTrans" cxnId="{B6699A18-B073-4865-83F0-BA66363AB7DF}">
      <dgm:prSet/>
      <dgm:spPr/>
      <dgm:t>
        <a:bodyPr/>
        <a:lstStyle/>
        <a:p>
          <a:endParaRPr lang="ru-RU" sz="1200"/>
        </a:p>
      </dgm:t>
    </dgm:pt>
    <dgm:pt modelId="{0C91DA65-68D0-442B-A3C9-CEAA360D3A5F}" type="sibTrans" cxnId="{B6699A18-B073-4865-83F0-BA66363AB7DF}">
      <dgm:prSet/>
      <dgm:spPr/>
      <dgm:t>
        <a:bodyPr/>
        <a:lstStyle/>
        <a:p>
          <a:endParaRPr lang="ru-RU"/>
        </a:p>
      </dgm:t>
    </dgm:pt>
    <dgm:pt modelId="{5680763B-7C6A-4EA5-A04B-3497E5F61AF2}">
      <dgm:prSet custT="1"/>
      <dgm:spPr/>
      <dgm:t>
        <a:bodyPr/>
        <a:lstStyle/>
        <a:p>
          <a:pPr>
            <a:lnSpc>
              <a:spcPts val="1000"/>
            </a:lnSpc>
          </a:pPr>
          <a:r>
            <a:rPr lang="ru-RU" sz="1200" b="1" dirty="0" smtClean="0">
              <a:latin typeface="Lucida Sans Unicode" pitchFamily="34" charset="0"/>
            </a:rPr>
            <a:t>Клиент №</a:t>
          </a:r>
          <a:r>
            <a:rPr lang="en-US" sz="1200" b="1" smtClean="0">
              <a:latin typeface="Lucida Sans Unicode" pitchFamily="34" charset="0"/>
            </a:rPr>
            <a:t>2</a:t>
          </a:r>
          <a:endParaRPr lang="ru-RU" sz="1200" b="1" dirty="0" smtClean="0">
            <a:latin typeface="Lucida Sans Unicode" pitchFamily="34" charset="0"/>
          </a:endParaRPr>
        </a:p>
        <a:p>
          <a:pPr>
            <a:lnSpc>
              <a:spcPts val="1000"/>
            </a:lnSpc>
          </a:pPr>
          <a:r>
            <a:rPr lang="ru-RU" sz="1200" dirty="0" smtClean="0">
              <a:latin typeface="Lucida Sans Unicode" pitchFamily="34" charset="0"/>
            </a:rPr>
            <a:t>ПО ИС ККТ</a:t>
          </a:r>
        </a:p>
        <a:p>
          <a:pPr>
            <a:lnSpc>
              <a:spcPts val="1000"/>
            </a:lnSpc>
          </a:pPr>
          <a:r>
            <a:rPr lang="ru-RU" sz="1200" dirty="0" smtClean="0">
              <a:latin typeface="Lucida Sans Unicode" pitchFamily="34" charset="0"/>
            </a:rPr>
            <a:t>(создано в </a:t>
          </a:r>
          <a:r>
            <a:rPr lang="en-US" sz="1200" dirty="0" smtClean="0">
              <a:latin typeface="Lucida Sans Unicode" pitchFamily="34" charset="0"/>
            </a:rPr>
            <a:t>Microsoft Visual Basic</a:t>
          </a:r>
          <a:r>
            <a:rPr lang="ru-RU" sz="1200" dirty="0" smtClean="0">
              <a:latin typeface="Lucida Sans Unicode" pitchFamily="34" charset="0"/>
            </a:rPr>
            <a:t> 6.0)</a:t>
          </a:r>
          <a:endParaRPr lang="ru-RU" sz="1200" dirty="0"/>
        </a:p>
      </dgm:t>
    </dgm:pt>
    <dgm:pt modelId="{935A660E-54CF-4618-980E-6CD4CDCABD4B}" type="parTrans" cxnId="{BAA6C4AE-4C75-4CF3-9916-42E9F7D687D0}">
      <dgm:prSet/>
      <dgm:spPr/>
      <dgm:t>
        <a:bodyPr/>
        <a:lstStyle/>
        <a:p>
          <a:endParaRPr lang="ru-RU" sz="1200"/>
        </a:p>
      </dgm:t>
    </dgm:pt>
    <dgm:pt modelId="{7897239C-F430-4C0F-984F-5E06276450DF}" type="sibTrans" cxnId="{BAA6C4AE-4C75-4CF3-9916-42E9F7D687D0}">
      <dgm:prSet/>
      <dgm:spPr/>
      <dgm:t>
        <a:bodyPr/>
        <a:lstStyle/>
        <a:p>
          <a:endParaRPr lang="ru-RU"/>
        </a:p>
      </dgm:t>
    </dgm:pt>
    <dgm:pt modelId="{F45DA004-0685-451B-A90D-DAAC6FCE0C6F}">
      <dgm:prSet custT="1"/>
      <dgm:spPr/>
      <dgm:t>
        <a:bodyPr/>
        <a:lstStyle/>
        <a:p>
          <a:pPr>
            <a:lnSpc>
              <a:spcPts val="1000"/>
            </a:lnSpc>
          </a:pPr>
          <a:r>
            <a:rPr lang="ru-RU" sz="1100" b="1" dirty="0" smtClean="0">
              <a:latin typeface="Lucida Sans Unicode" pitchFamily="34" charset="0"/>
            </a:rPr>
            <a:t>Клиент №</a:t>
          </a:r>
          <a:r>
            <a:rPr lang="en-US" sz="1100" b="1" dirty="0" smtClean="0">
              <a:latin typeface="Lucida Sans Unicode" pitchFamily="34" charset="0"/>
            </a:rPr>
            <a:t>4</a:t>
          </a:r>
          <a:endParaRPr lang="ru-RU" sz="1100" b="1" dirty="0" smtClean="0">
            <a:latin typeface="Lucida Sans Unicode" pitchFamily="34" charset="0"/>
          </a:endParaRPr>
        </a:p>
        <a:p>
          <a:pPr>
            <a:lnSpc>
              <a:spcPts val="1000"/>
            </a:lnSpc>
          </a:pPr>
          <a:r>
            <a:rPr lang="ru-RU" sz="1100" dirty="0" smtClean="0"/>
            <a:t>Любой </a:t>
          </a:r>
          <a:r>
            <a:rPr lang="en-US" sz="1100" dirty="0" smtClean="0"/>
            <a:t>WEB </a:t>
          </a:r>
          <a:r>
            <a:rPr lang="ru-RU" sz="1100" dirty="0" smtClean="0"/>
            <a:t>браузер</a:t>
          </a:r>
          <a:endParaRPr lang="ru-RU" sz="1100" dirty="0"/>
        </a:p>
      </dgm:t>
    </dgm:pt>
    <dgm:pt modelId="{ABCB8E86-C047-4B50-BFFE-793F1B7ECECE}" type="parTrans" cxnId="{87884406-32C5-499C-AF37-3E6CEAAEBCDE}">
      <dgm:prSet/>
      <dgm:spPr/>
      <dgm:t>
        <a:bodyPr/>
        <a:lstStyle/>
        <a:p>
          <a:endParaRPr lang="ru-RU"/>
        </a:p>
      </dgm:t>
    </dgm:pt>
    <dgm:pt modelId="{B3B0BD0B-E406-4184-B4DB-BD7FE6D1D91F}" type="sibTrans" cxnId="{87884406-32C5-499C-AF37-3E6CEAAEBCDE}">
      <dgm:prSet/>
      <dgm:spPr/>
      <dgm:t>
        <a:bodyPr/>
        <a:lstStyle/>
        <a:p>
          <a:endParaRPr lang="ru-RU"/>
        </a:p>
      </dgm:t>
    </dgm:pt>
    <dgm:pt modelId="{7B26FF88-8AFB-4F40-890A-7E618203888F}" type="pres">
      <dgm:prSet presAssocID="{4663E16D-FC5D-4A71-891E-ABCFCA61DDBA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DC39BA3-9AD2-4FFA-8315-3819CDAF4072}" type="pres">
      <dgm:prSet presAssocID="{3E16ABB3-0021-430C-AB5E-4BA63B112EEF}" presName="textCenter" presStyleLbl="node1" presStyleIdx="0" presStyleCnt="6" custScaleX="128049" custScaleY="153897" custLinFactY="-31224" custLinFactNeighborX="1368" custLinFactNeighborY="-100000"/>
      <dgm:spPr>
        <a:prstGeom prst="flowChartMagneticDisk">
          <a:avLst/>
        </a:prstGeom>
      </dgm:spPr>
      <dgm:t>
        <a:bodyPr/>
        <a:lstStyle/>
        <a:p>
          <a:endParaRPr lang="ru-RU"/>
        </a:p>
      </dgm:t>
    </dgm:pt>
    <dgm:pt modelId="{BDB16A30-B84B-4EFE-BBC4-F7B87E1D198A}" type="pres">
      <dgm:prSet presAssocID="{3E16ABB3-0021-430C-AB5E-4BA63B112EEF}" presName="cycle_1" presStyleCnt="0"/>
      <dgm:spPr/>
    </dgm:pt>
    <dgm:pt modelId="{FE3EE660-AFC7-430B-893A-366E5793441E}" type="pres">
      <dgm:prSet presAssocID="{F443DC39-7267-4C0D-826B-F28529FF1BBD}" presName="childCenter1" presStyleLbl="node1" presStyleIdx="1" presStyleCnt="6" custScaleX="311565" custScaleY="230989" custLinFactNeighborX="90" custLinFactNeighborY="86090"/>
      <dgm:spPr>
        <a:prstGeom prst="cloud">
          <a:avLst/>
        </a:prstGeom>
      </dgm:spPr>
      <dgm:t>
        <a:bodyPr/>
        <a:lstStyle/>
        <a:p>
          <a:endParaRPr lang="ru-RU"/>
        </a:p>
      </dgm:t>
    </dgm:pt>
    <dgm:pt modelId="{CF1D924B-0F51-4637-83D6-57B4386FF679}" type="pres">
      <dgm:prSet presAssocID="{C385781B-EBDE-4BA7-80E0-6DE6238667D6}" presName="Name141" presStyleLbl="parChTrans1D3" presStyleIdx="0" presStyleCnt="2" custSzX="626502"/>
      <dgm:spPr/>
      <dgm:t>
        <a:bodyPr/>
        <a:lstStyle/>
        <a:p>
          <a:endParaRPr lang="ru-RU"/>
        </a:p>
      </dgm:t>
    </dgm:pt>
    <dgm:pt modelId="{0F94AAAB-1B61-4296-BF61-5EA7A10B2507}" type="pres">
      <dgm:prSet presAssocID="{F2BF6280-DC4A-4806-BB8A-7012F6287077}" presName="text1" presStyleLbl="node1" presStyleIdx="2" presStyleCnt="6" custScaleX="332149" custScaleY="78107" custRadScaleRad="316103" custRadScaleInc="-127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52D65A-305E-45A1-A377-2AAF8F2ABBDC}" type="pres">
      <dgm:prSet presAssocID="{ABCB8E86-C047-4B50-BFFE-793F1B7ECECE}" presName="Name141" presStyleLbl="parChTrans1D3" presStyleIdx="1" presStyleCnt="2" custSzX="275429"/>
      <dgm:spPr/>
      <dgm:t>
        <a:bodyPr/>
        <a:lstStyle/>
        <a:p>
          <a:endParaRPr lang="ru-RU"/>
        </a:p>
      </dgm:t>
    </dgm:pt>
    <dgm:pt modelId="{5FFE86A2-782B-47D5-82B7-4C2044CD79E8}" type="pres">
      <dgm:prSet presAssocID="{F45DA004-0685-451B-A90D-DAAC6FCE0C6F}" presName="text1" presStyleLbl="node1" presStyleIdx="3" presStyleCnt="6" custScaleX="332475" custScaleY="84934" custRadScaleRad="316543" custRadScaleInc="1271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E21232-6791-467F-9974-A0D15C97343D}" type="pres">
      <dgm:prSet presAssocID="{47C6592C-96FE-4A83-9681-A7C91D692BC7}" presName="Name144" presStyleLbl="parChTrans1D2" presStyleIdx="0" presStyleCnt="3" custScaleX="3"/>
      <dgm:spPr/>
      <dgm:t>
        <a:bodyPr/>
        <a:lstStyle/>
        <a:p>
          <a:endParaRPr lang="ru-RU"/>
        </a:p>
      </dgm:t>
    </dgm:pt>
    <dgm:pt modelId="{10052481-8734-4C32-B354-5A52F9CE299A}" type="pres">
      <dgm:prSet presAssocID="{3E16ABB3-0021-430C-AB5E-4BA63B112EEF}" presName="cycle_2" presStyleCnt="0"/>
      <dgm:spPr/>
    </dgm:pt>
    <dgm:pt modelId="{8681314A-0DEA-4453-B4EC-8124262E2265}" type="pres">
      <dgm:prSet presAssocID="{5680763B-7C6A-4EA5-A04B-3497E5F61AF2}" presName="childCenter2" presStyleLbl="node1" presStyleIdx="4" presStyleCnt="6" custScaleX="177917" custScaleY="211379" custLinFactY="-83358" custLinFactNeighborX="23023" custLinFactNeighborY="-100000"/>
      <dgm:spPr/>
      <dgm:t>
        <a:bodyPr/>
        <a:lstStyle/>
        <a:p>
          <a:endParaRPr lang="ru-RU"/>
        </a:p>
      </dgm:t>
    </dgm:pt>
    <dgm:pt modelId="{A042E23A-020A-470F-8C92-58048EC859CE}" type="pres">
      <dgm:prSet presAssocID="{935A660E-54CF-4618-980E-6CD4CDCABD4B}" presName="Name221" presStyleLbl="parChTrans1D2" presStyleIdx="1" presStyleCnt="3" custScaleX="89"/>
      <dgm:spPr/>
      <dgm:t>
        <a:bodyPr/>
        <a:lstStyle/>
        <a:p>
          <a:endParaRPr lang="ru-RU"/>
        </a:p>
      </dgm:t>
    </dgm:pt>
    <dgm:pt modelId="{6E6A6326-CED3-4D56-BF44-70231168E93C}" type="pres">
      <dgm:prSet presAssocID="{3E16ABB3-0021-430C-AB5E-4BA63B112EEF}" presName="cycle_3" presStyleCnt="0"/>
      <dgm:spPr/>
    </dgm:pt>
    <dgm:pt modelId="{8B7F5110-A887-4947-9627-38C5965879FA}" type="pres">
      <dgm:prSet presAssocID="{BC9C6812-C203-4BAD-9C43-27FAC6290401}" presName="childCenter3" presStyleLbl="node1" presStyleIdx="5" presStyleCnt="6" custScaleX="185316" custScaleY="211379" custLinFactY="-83358" custLinFactNeighborX="-23694" custLinFactNeighborY="-100000"/>
      <dgm:spPr/>
      <dgm:t>
        <a:bodyPr/>
        <a:lstStyle/>
        <a:p>
          <a:endParaRPr lang="ru-RU"/>
        </a:p>
      </dgm:t>
    </dgm:pt>
    <dgm:pt modelId="{839FA84E-6020-4F5B-9A46-5FC9DAD0CA65}" type="pres">
      <dgm:prSet presAssocID="{360CC8B2-32B0-4B27-8CCA-63C7EDF9220C}" presName="Name288" presStyleLbl="parChTrans1D2" presStyleIdx="2" presStyleCnt="3" custScaleX="60"/>
      <dgm:spPr/>
      <dgm:t>
        <a:bodyPr/>
        <a:lstStyle/>
        <a:p>
          <a:endParaRPr lang="ru-RU"/>
        </a:p>
      </dgm:t>
    </dgm:pt>
  </dgm:ptLst>
  <dgm:cxnLst>
    <dgm:cxn modelId="{FBB870FC-4A60-41C0-803F-678B71780563}" type="presOf" srcId="{4663E16D-FC5D-4A71-891E-ABCFCA61DDBA}" destId="{7B26FF88-8AFB-4F40-890A-7E618203888F}" srcOrd="0" destOrd="0" presId="urn:microsoft.com/office/officeart/2008/layout/RadialCluster"/>
    <dgm:cxn modelId="{DE096DC6-371F-485F-9879-C45B527C86F0}" srcId="{4663E16D-FC5D-4A71-891E-ABCFCA61DDBA}" destId="{3E16ABB3-0021-430C-AB5E-4BA63B112EEF}" srcOrd="0" destOrd="0" parTransId="{02C9B1DC-D0FC-41F1-B3B6-5BDFC018EF76}" sibTransId="{FED33FC7-41A2-4B10-8E63-A342D3862635}"/>
    <dgm:cxn modelId="{ED1AD8D4-4672-45F2-A9E3-94FF7BBC8CE0}" type="presOf" srcId="{F443DC39-7267-4C0D-826B-F28529FF1BBD}" destId="{FE3EE660-AFC7-430B-893A-366E5793441E}" srcOrd="0" destOrd="0" presId="urn:microsoft.com/office/officeart/2008/layout/RadialCluster"/>
    <dgm:cxn modelId="{7E176DF2-CC36-4C57-98DD-9A2726E55AA7}" type="presOf" srcId="{5680763B-7C6A-4EA5-A04B-3497E5F61AF2}" destId="{8681314A-0DEA-4453-B4EC-8124262E2265}" srcOrd="0" destOrd="0" presId="urn:microsoft.com/office/officeart/2008/layout/RadialCluster"/>
    <dgm:cxn modelId="{B6699A18-B073-4865-83F0-BA66363AB7DF}" srcId="{3E16ABB3-0021-430C-AB5E-4BA63B112EEF}" destId="{BC9C6812-C203-4BAD-9C43-27FAC6290401}" srcOrd="2" destOrd="0" parTransId="{360CC8B2-32B0-4B27-8CCA-63C7EDF9220C}" sibTransId="{0C91DA65-68D0-442B-A3C9-CEAA360D3A5F}"/>
    <dgm:cxn modelId="{3E5B20D5-C1FF-4FCD-8814-967377AF2770}" type="presOf" srcId="{F2BF6280-DC4A-4806-BB8A-7012F6287077}" destId="{0F94AAAB-1B61-4296-BF61-5EA7A10B2507}" srcOrd="0" destOrd="0" presId="urn:microsoft.com/office/officeart/2008/layout/RadialCluster"/>
    <dgm:cxn modelId="{CBA55C05-4157-4B07-9096-36D9227E4891}" type="presOf" srcId="{C385781B-EBDE-4BA7-80E0-6DE6238667D6}" destId="{CF1D924B-0F51-4637-83D6-57B4386FF679}" srcOrd="0" destOrd="0" presId="urn:microsoft.com/office/officeart/2008/layout/RadialCluster"/>
    <dgm:cxn modelId="{9F6E964C-B611-401E-BA50-401D8CDDFC10}" srcId="{F443DC39-7267-4C0D-826B-F28529FF1BBD}" destId="{F2BF6280-DC4A-4806-BB8A-7012F6287077}" srcOrd="0" destOrd="0" parTransId="{C385781B-EBDE-4BA7-80E0-6DE6238667D6}" sibTransId="{A2A8304E-3223-4FF8-8617-D0DDEABAE2ED}"/>
    <dgm:cxn modelId="{4332E14C-04F0-43D4-8778-953F9AFA57BB}" type="presOf" srcId="{BC9C6812-C203-4BAD-9C43-27FAC6290401}" destId="{8B7F5110-A887-4947-9627-38C5965879FA}" srcOrd="0" destOrd="0" presId="urn:microsoft.com/office/officeart/2008/layout/RadialCluster"/>
    <dgm:cxn modelId="{1DC6D4BB-9F58-4126-8452-D7F9E4D1D424}" type="presOf" srcId="{360CC8B2-32B0-4B27-8CCA-63C7EDF9220C}" destId="{839FA84E-6020-4F5B-9A46-5FC9DAD0CA65}" srcOrd="0" destOrd="0" presId="urn:microsoft.com/office/officeart/2008/layout/RadialCluster"/>
    <dgm:cxn modelId="{87884406-32C5-499C-AF37-3E6CEAAEBCDE}" srcId="{F443DC39-7267-4C0D-826B-F28529FF1BBD}" destId="{F45DA004-0685-451B-A90D-DAAC6FCE0C6F}" srcOrd="1" destOrd="0" parTransId="{ABCB8E86-C047-4B50-BFFE-793F1B7ECECE}" sibTransId="{B3B0BD0B-E406-4184-B4DB-BD7FE6D1D91F}"/>
    <dgm:cxn modelId="{AC20CE34-0C1E-49F9-959D-BF8005D7EDDE}" type="presOf" srcId="{935A660E-54CF-4618-980E-6CD4CDCABD4B}" destId="{A042E23A-020A-470F-8C92-58048EC859CE}" srcOrd="0" destOrd="0" presId="urn:microsoft.com/office/officeart/2008/layout/RadialCluster"/>
    <dgm:cxn modelId="{3CD1DFF5-EFB6-4858-B306-F8574924B542}" srcId="{3E16ABB3-0021-430C-AB5E-4BA63B112EEF}" destId="{F443DC39-7267-4C0D-826B-F28529FF1BBD}" srcOrd="0" destOrd="0" parTransId="{47C6592C-96FE-4A83-9681-A7C91D692BC7}" sibTransId="{7EC81C33-D7D5-4E42-A2F0-5B9E8617FE90}"/>
    <dgm:cxn modelId="{C15FD9FA-B1AB-4341-BCE5-1BD0B3D9ECDC}" type="presOf" srcId="{F45DA004-0685-451B-A90D-DAAC6FCE0C6F}" destId="{5FFE86A2-782B-47D5-82B7-4C2044CD79E8}" srcOrd="0" destOrd="0" presId="urn:microsoft.com/office/officeart/2008/layout/RadialCluster"/>
    <dgm:cxn modelId="{BAA6C4AE-4C75-4CF3-9916-42E9F7D687D0}" srcId="{3E16ABB3-0021-430C-AB5E-4BA63B112EEF}" destId="{5680763B-7C6A-4EA5-A04B-3497E5F61AF2}" srcOrd="1" destOrd="0" parTransId="{935A660E-54CF-4618-980E-6CD4CDCABD4B}" sibTransId="{7897239C-F430-4C0F-984F-5E06276450DF}"/>
    <dgm:cxn modelId="{FF08260C-B358-4DA4-88C7-274F542BD4A1}" type="presOf" srcId="{47C6592C-96FE-4A83-9681-A7C91D692BC7}" destId="{05E21232-6791-467F-9974-A0D15C97343D}" srcOrd="0" destOrd="0" presId="urn:microsoft.com/office/officeart/2008/layout/RadialCluster"/>
    <dgm:cxn modelId="{4A987934-AF04-416E-BCD2-F8FEF4032CAC}" type="presOf" srcId="{3E16ABB3-0021-430C-AB5E-4BA63B112EEF}" destId="{4DC39BA3-9AD2-4FFA-8315-3819CDAF4072}" srcOrd="0" destOrd="0" presId="urn:microsoft.com/office/officeart/2008/layout/RadialCluster"/>
    <dgm:cxn modelId="{1F9D72BF-D907-459A-8B8B-61B6BB2F0DD7}" type="presOf" srcId="{ABCB8E86-C047-4B50-BFFE-793F1B7ECECE}" destId="{3A52D65A-305E-45A1-A377-2AAF8F2ABBDC}" srcOrd="0" destOrd="0" presId="urn:microsoft.com/office/officeart/2008/layout/RadialCluster"/>
    <dgm:cxn modelId="{85AA78EB-A9C0-46CA-B387-D475C74526AD}" type="presParOf" srcId="{7B26FF88-8AFB-4F40-890A-7E618203888F}" destId="{4DC39BA3-9AD2-4FFA-8315-3819CDAF4072}" srcOrd="0" destOrd="0" presId="urn:microsoft.com/office/officeart/2008/layout/RadialCluster"/>
    <dgm:cxn modelId="{F517B7EC-79C4-402A-9ECF-807D0743001D}" type="presParOf" srcId="{7B26FF88-8AFB-4F40-890A-7E618203888F}" destId="{BDB16A30-B84B-4EFE-BBC4-F7B87E1D198A}" srcOrd="1" destOrd="0" presId="urn:microsoft.com/office/officeart/2008/layout/RadialCluster"/>
    <dgm:cxn modelId="{0D0B21E4-7091-4912-BFCC-821384E28006}" type="presParOf" srcId="{BDB16A30-B84B-4EFE-BBC4-F7B87E1D198A}" destId="{FE3EE660-AFC7-430B-893A-366E5793441E}" srcOrd="0" destOrd="0" presId="urn:microsoft.com/office/officeart/2008/layout/RadialCluster"/>
    <dgm:cxn modelId="{294E7BB4-F084-4BC5-A0B3-F30B2024DF64}" type="presParOf" srcId="{BDB16A30-B84B-4EFE-BBC4-F7B87E1D198A}" destId="{CF1D924B-0F51-4637-83D6-57B4386FF679}" srcOrd="1" destOrd="0" presId="urn:microsoft.com/office/officeart/2008/layout/RadialCluster"/>
    <dgm:cxn modelId="{7989ECD1-2757-4FB6-AAC8-A4BD60814327}" type="presParOf" srcId="{BDB16A30-B84B-4EFE-BBC4-F7B87E1D198A}" destId="{0F94AAAB-1B61-4296-BF61-5EA7A10B2507}" srcOrd="2" destOrd="0" presId="urn:microsoft.com/office/officeart/2008/layout/RadialCluster"/>
    <dgm:cxn modelId="{85B55B7F-44EF-4A77-A803-D84B3C43F735}" type="presParOf" srcId="{BDB16A30-B84B-4EFE-BBC4-F7B87E1D198A}" destId="{3A52D65A-305E-45A1-A377-2AAF8F2ABBDC}" srcOrd="3" destOrd="0" presId="urn:microsoft.com/office/officeart/2008/layout/RadialCluster"/>
    <dgm:cxn modelId="{A1B8D26B-9078-4E7E-ABE6-9621C1E7808E}" type="presParOf" srcId="{BDB16A30-B84B-4EFE-BBC4-F7B87E1D198A}" destId="{5FFE86A2-782B-47D5-82B7-4C2044CD79E8}" srcOrd="4" destOrd="0" presId="urn:microsoft.com/office/officeart/2008/layout/RadialCluster"/>
    <dgm:cxn modelId="{5A17DFCC-6839-48AB-AB03-31D103616438}" type="presParOf" srcId="{7B26FF88-8AFB-4F40-890A-7E618203888F}" destId="{05E21232-6791-467F-9974-A0D15C97343D}" srcOrd="2" destOrd="0" presId="urn:microsoft.com/office/officeart/2008/layout/RadialCluster"/>
    <dgm:cxn modelId="{3F7E4F37-9F48-4ED6-BD4E-E202C6150D61}" type="presParOf" srcId="{7B26FF88-8AFB-4F40-890A-7E618203888F}" destId="{10052481-8734-4C32-B354-5A52F9CE299A}" srcOrd="3" destOrd="0" presId="urn:microsoft.com/office/officeart/2008/layout/RadialCluster"/>
    <dgm:cxn modelId="{E77B583D-C35D-473D-96AB-15F0468FF05E}" type="presParOf" srcId="{10052481-8734-4C32-B354-5A52F9CE299A}" destId="{8681314A-0DEA-4453-B4EC-8124262E2265}" srcOrd="0" destOrd="0" presId="urn:microsoft.com/office/officeart/2008/layout/RadialCluster"/>
    <dgm:cxn modelId="{DEA68C3C-9584-45DD-BEC2-0B1CC92AB46C}" type="presParOf" srcId="{7B26FF88-8AFB-4F40-890A-7E618203888F}" destId="{A042E23A-020A-470F-8C92-58048EC859CE}" srcOrd="4" destOrd="0" presId="urn:microsoft.com/office/officeart/2008/layout/RadialCluster"/>
    <dgm:cxn modelId="{A1EE4D72-47FC-492B-8533-C1E4E5AAC2D2}" type="presParOf" srcId="{7B26FF88-8AFB-4F40-890A-7E618203888F}" destId="{6E6A6326-CED3-4D56-BF44-70231168E93C}" srcOrd="5" destOrd="0" presId="urn:microsoft.com/office/officeart/2008/layout/RadialCluster"/>
    <dgm:cxn modelId="{D9A6C4C4-6797-4F76-A194-911EDC25400C}" type="presParOf" srcId="{6E6A6326-CED3-4D56-BF44-70231168E93C}" destId="{8B7F5110-A887-4947-9627-38C5965879FA}" srcOrd="0" destOrd="0" presId="urn:microsoft.com/office/officeart/2008/layout/RadialCluster"/>
    <dgm:cxn modelId="{27148B7D-5D91-48BF-81C1-57450F991BC4}" type="presParOf" srcId="{7B26FF88-8AFB-4F40-890A-7E618203888F}" destId="{839FA84E-6020-4F5B-9A46-5FC9DAD0CA65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ACC1E90-059B-4D9D-A485-63AEA91D9269}" type="doc">
      <dgm:prSet loTypeId="urn:microsoft.com/office/officeart/2009/layout/CircleArrowProcess" loCatId="process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C98F4A5-DE69-4E30-9530-7D5F277B134D}">
      <dgm:prSet phldrT="[Текст]" custT="1"/>
      <dgm:spPr/>
      <dgm:t>
        <a:bodyPr/>
        <a:lstStyle/>
        <a:p>
          <a:r>
            <a:rPr lang="ru-RU" sz="1200" b="1" dirty="0" smtClean="0">
              <a:solidFill>
                <a:srgbClr val="C00000"/>
              </a:solidFill>
            </a:rPr>
            <a:t>Логика доступа пользователей </a:t>
          </a:r>
          <a:endParaRPr lang="ru-RU" sz="1200" b="1" dirty="0">
            <a:solidFill>
              <a:srgbClr val="C00000"/>
            </a:solidFill>
          </a:endParaRPr>
        </a:p>
      </dgm:t>
    </dgm:pt>
    <dgm:pt modelId="{6A75D58F-8409-4FB6-90FC-C2E2C9F8E80F}" type="parTrans" cxnId="{A16F9C57-2F7A-4BD9-9A76-10B11A6EFDB5}">
      <dgm:prSet/>
      <dgm:spPr/>
      <dgm:t>
        <a:bodyPr/>
        <a:lstStyle/>
        <a:p>
          <a:endParaRPr lang="ru-RU"/>
        </a:p>
      </dgm:t>
    </dgm:pt>
    <dgm:pt modelId="{01D13E64-5CB8-4E26-AC64-E6E1327F0D6B}" type="sibTrans" cxnId="{A16F9C57-2F7A-4BD9-9A76-10B11A6EFDB5}">
      <dgm:prSet/>
      <dgm:spPr/>
      <dgm:t>
        <a:bodyPr/>
        <a:lstStyle/>
        <a:p>
          <a:endParaRPr lang="ru-RU"/>
        </a:p>
      </dgm:t>
    </dgm:pt>
    <dgm:pt modelId="{BE5F9A53-6FEC-4E4B-AFF1-688C0544436C}">
      <dgm:prSet phldrT="[Текст]" custT="1"/>
      <dgm:spPr/>
      <dgm:t>
        <a:bodyPr/>
        <a:lstStyle/>
        <a:p>
          <a:pPr>
            <a:lnSpc>
              <a:spcPts val="1500"/>
            </a:lnSpc>
          </a:pPr>
          <a:r>
            <a:rPr lang="ru-RU" sz="1400" dirty="0" smtClean="0"/>
            <a:t>Логика доступа пользователей к серверу и БД осуществляется посредством механизма аутентификации средствами ОС и СУБД, и построена по индивидуальному принципу с использованием уровней допустимости операций. </a:t>
          </a:r>
          <a:endParaRPr lang="ru-RU" sz="1400" dirty="0"/>
        </a:p>
      </dgm:t>
    </dgm:pt>
    <dgm:pt modelId="{36ED19B6-A3A4-4DD8-B0BE-51BA647E86B7}" type="parTrans" cxnId="{43223F59-94D8-47CC-A12D-6483A8F59A0D}">
      <dgm:prSet/>
      <dgm:spPr/>
      <dgm:t>
        <a:bodyPr/>
        <a:lstStyle/>
        <a:p>
          <a:endParaRPr lang="ru-RU"/>
        </a:p>
      </dgm:t>
    </dgm:pt>
    <dgm:pt modelId="{09266DDD-4253-4A34-89FD-929C7811E27E}" type="sibTrans" cxnId="{43223F59-94D8-47CC-A12D-6483A8F59A0D}">
      <dgm:prSet/>
      <dgm:spPr/>
      <dgm:t>
        <a:bodyPr/>
        <a:lstStyle/>
        <a:p>
          <a:endParaRPr lang="ru-RU"/>
        </a:p>
      </dgm:t>
    </dgm:pt>
    <dgm:pt modelId="{31ECA5E1-EEB4-4D1A-8EF6-1BEF12ECF7E0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accent3">
                  <a:lumMod val="75000"/>
                </a:schemeClr>
              </a:solidFill>
            </a:rPr>
            <a:t>Мощная система ролей </a:t>
          </a:r>
          <a:endParaRPr lang="ru-RU" sz="1200" b="1" dirty="0">
            <a:solidFill>
              <a:schemeClr val="accent3">
                <a:lumMod val="75000"/>
              </a:schemeClr>
            </a:solidFill>
          </a:endParaRPr>
        </a:p>
      </dgm:t>
    </dgm:pt>
    <dgm:pt modelId="{6901EB4D-DE2C-4BB9-BCC4-E42359C8E4A2}" type="parTrans" cxnId="{BFC73DC0-5B59-4AE5-939F-E2BA836BCE07}">
      <dgm:prSet/>
      <dgm:spPr/>
      <dgm:t>
        <a:bodyPr/>
        <a:lstStyle/>
        <a:p>
          <a:endParaRPr lang="ru-RU"/>
        </a:p>
      </dgm:t>
    </dgm:pt>
    <dgm:pt modelId="{BA8FA991-DDFD-4082-B95D-AEAA963C4C24}" type="sibTrans" cxnId="{BFC73DC0-5B59-4AE5-939F-E2BA836BCE07}">
      <dgm:prSet/>
      <dgm:spPr/>
      <dgm:t>
        <a:bodyPr/>
        <a:lstStyle/>
        <a:p>
          <a:endParaRPr lang="ru-RU"/>
        </a:p>
      </dgm:t>
    </dgm:pt>
    <dgm:pt modelId="{57F3D357-397F-40E2-98D4-4E909ED8211F}">
      <dgm:prSet phldrT="[Текст]" custT="1"/>
      <dgm:spPr/>
      <dgm:t>
        <a:bodyPr/>
        <a:lstStyle/>
        <a:p>
          <a:pPr>
            <a:lnSpc>
              <a:spcPts val="1500"/>
            </a:lnSpc>
          </a:pPr>
          <a:r>
            <a:rPr lang="ru-RU" sz="1400" dirty="0" smtClean="0"/>
            <a:t>Мощная система ролей и пользователей, позволяет одновременно работать с системой в многопользовательском режиме большому числу сотрудников. Это могут быть специалисты из разных подразделений, а область видимости ими информации может определяться гибко и индивидуально.</a:t>
          </a:r>
          <a:endParaRPr lang="ru-RU" sz="1400" dirty="0"/>
        </a:p>
      </dgm:t>
    </dgm:pt>
    <dgm:pt modelId="{34F51810-649F-4811-BDD2-AF271A9D5E05}" type="parTrans" cxnId="{D5518D04-787E-4D39-B669-C5053F7E3F88}">
      <dgm:prSet/>
      <dgm:spPr/>
      <dgm:t>
        <a:bodyPr/>
        <a:lstStyle/>
        <a:p>
          <a:endParaRPr lang="ru-RU"/>
        </a:p>
      </dgm:t>
    </dgm:pt>
    <dgm:pt modelId="{78DE4A8D-A402-421F-ADF8-A79A9684DB22}" type="sibTrans" cxnId="{D5518D04-787E-4D39-B669-C5053F7E3F88}">
      <dgm:prSet/>
      <dgm:spPr/>
      <dgm:t>
        <a:bodyPr/>
        <a:lstStyle/>
        <a:p>
          <a:endParaRPr lang="ru-RU"/>
        </a:p>
      </dgm:t>
    </dgm:pt>
    <dgm:pt modelId="{B588D3CC-E912-413D-951C-C2FA52D39B67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accent4">
                  <a:lumMod val="75000"/>
                </a:schemeClr>
              </a:solidFill>
            </a:rPr>
            <a:t>Работа интерфейса с БД</a:t>
          </a:r>
          <a:endParaRPr lang="ru-RU" sz="1200" b="1" dirty="0">
            <a:solidFill>
              <a:schemeClr val="accent4">
                <a:lumMod val="75000"/>
              </a:schemeClr>
            </a:solidFill>
          </a:endParaRPr>
        </a:p>
      </dgm:t>
    </dgm:pt>
    <dgm:pt modelId="{514B6500-D60A-45B9-9C76-765A75C6A289}" type="parTrans" cxnId="{BE4C980B-53C4-43EA-BD4E-F0A34E945D4C}">
      <dgm:prSet/>
      <dgm:spPr/>
      <dgm:t>
        <a:bodyPr/>
        <a:lstStyle/>
        <a:p>
          <a:endParaRPr lang="ru-RU"/>
        </a:p>
      </dgm:t>
    </dgm:pt>
    <dgm:pt modelId="{54E8C19D-7D0F-486E-8D5C-23AF63FDA3F1}" type="sibTrans" cxnId="{BE4C980B-53C4-43EA-BD4E-F0A34E945D4C}">
      <dgm:prSet/>
      <dgm:spPr/>
      <dgm:t>
        <a:bodyPr/>
        <a:lstStyle/>
        <a:p>
          <a:endParaRPr lang="ru-RU"/>
        </a:p>
      </dgm:t>
    </dgm:pt>
    <dgm:pt modelId="{971ADA3C-E415-46F9-AF09-C7D2E8B97357}">
      <dgm:prSet phldrT="[Текст]" custT="1"/>
      <dgm:spPr/>
      <dgm:t>
        <a:bodyPr/>
        <a:lstStyle/>
        <a:p>
          <a:pPr>
            <a:lnSpc>
              <a:spcPts val="1500"/>
            </a:lnSpc>
          </a:pPr>
          <a:r>
            <a:rPr lang="ru-RU" sz="1400" dirty="0" smtClean="0"/>
            <a:t>Вся работа интерфейса с БД основана на принципе минимально достаточных прав на основе ролей и привилегий со стороны БД и полномочий интерфейса в рамках ролей. </a:t>
          </a:r>
          <a:endParaRPr lang="ru-RU" sz="1400" dirty="0"/>
        </a:p>
      </dgm:t>
    </dgm:pt>
    <dgm:pt modelId="{A6365F5F-F258-4A6C-89D5-2710DA8500CB}" type="parTrans" cxnId="{931F3D21-0E7B-4146-87F4-1CFA9F46E395}">
      <dgm:prSet/>
      <dgm:spPr/>
      <dgm:t>
        <a:bodyPr/>
        <a:lstStyle/>
        <a:p>
          <a:endParaRPr lang="ru-RU"/>
        </a:p>
      </dgm:t>
    </dgm:pt>
    <dgm:pt modelId="{0B16F790-25E4-41ED-81A3-0D9E5CE20975}" type="sibTrans" cxnId="{931F3D21-0E7B-4146-87F4-1CFA9F46E395}">
      <dgm:prSet/>
      <dgm:spPr/>
      <dgm:t>
        <a:bodyPr/>
        <a:lstStyle/>
        <a:p>
          <a:endParaRPr lang="ru-RU"/>
        </a:p>
      </dgm:t>
    </dgm:pt>
    <dgm:pt modelId="{5CCA0CC3-F691-42F6-AAC4-90DCC59F5BE0}" type="pres">
      <dgm:prSet presAssocID="{9ACC1E90-059B-4D9D-A485-63AEA91D9269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7EEC479-A091-41B4-8D53-CD285F0750F9}" type="pres">
      <dgm:prSet presAssocID="{6C98F4A5-DE69-4E30-9530-7D5F277B134D}" presName="Accent1" presStyleCnt="0"/>
      <dgm:spPr/>
    </dgm:pt>
    <dgm:pt modelId="{8F8EE743-4597-41A7-A00E-589C3CC6A2FD}" type="pres">
      <dgm:prSet presAssocID="{6C98F4A5-DE69-4E30-9530-7D5F277B134D}" presName="Accent" presStyleLbl="node1" presStyleIdx="0" presStyleCnt="3" custLinFactNeighborX="-40663"/>
      <dgm:spPr/>
    </dgm:pt>
    <dgm:pt modelId="{D3765594-CC06-445B-9DA7-8B2C22FC8336}" type="pres">
      <dgm:prSet presAssocID="{6C98F4A5-DE69-4E30-9530-7D5F277B134D}" presName="Child1" presStyleLbl="revTx" presStyleIdx="0" presStyleCnt="6" custScaleX="314067" custScaleY="167231" custLinFactNeighborX="37011" custLinFactNeighborY="-334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FB257F-B868-4A82-8B34-C4C28BBE0282}" type="pres">
      <dgm:prSet presAssocID="{6C98F4A5-DE69-4E30-9530-7D5F277B134D}" presName="Parent1" presStyleLbl="revTx" presStyleIdx="1" presStyleCnt="6" custLinFactNeighborX="-7042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3CEC04-6E24-496E-88A7-7C51F987C037}" type="pres">
      <dgm:prSet presAssocID="{31ECA5E1-EEB4-4D1A-8EF6-1BEF12ECF7E0}" presName="Accent2" presStyleCnt="0"/>
      <dgm:spPr/>
    </dgm:pt>
    <dgm:pt modelId="{A4322D29-F3E4-49AC-B4BF-617F40019A2F}" type="pres">
      <dgm:prSet presAssocID="{31ECA5E1-EEB4-4D1A-8EF6-1BEF12ECF7E0}" presName="Accent" presStyleLbl="node1" presStyleIdx="1" presStyleCnt="3" custLinFactNeighborX="-40663"/>
      <dgm:spPr/>
      <dgm:t>
        <a:bodyPr/>
        <a:lstStyle/>
        <a:p>
          <a:endParaRPr lang="ru-RU"/>
        </a:p>
      </dgm:t>
    </dgm:pt>
    <dgm:pt modelId="{CFF3F3B2-6586-4593-A43D-AE1714DB740D}" type="pres">
      <dgm:prSet presAssocID="{31ECA5E1-EEB4-4D1A-8EF6-1BEF12ECF7E0}" presName="Child2" presStyleLbl="revTx" presStyleIdx="2" presStyleCnt="6" custScaleX="308701" custScaleY="167231" custLinFactNeighborX="81063" custLinFactNeighborY="-73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A4AA6E-C07C-46BA-93C5-EF4BB582A659}" type="pres">
      <dgm:prSet presAssocID="{31ECA5E1-EEB4-4D1A-8EF6-1BEF12ECF7E0}" presName="Parent2" presStyleLbl="revTx" presStyleIdx="3" presStyleCnt="6" custLinFactNeighborX="-7042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4FD1BF-7E63-411B-9AEE-F42B09D8B345}" type="pres">
      <dgm:prSet presAssocID="{B588D3CC-E912-413D-951C-C2FA52D39B67}" presName="Accent3" presStyleCnt="0"/>
      <dgm:spPr/>
    </dgm:pt>
    <dgm:pt modelId="{10B1D02F-A7C6-408C-B5B2-B3C7486A046F}" type="pres">
      <dgm:prSet presAssocID="{B588D3CC-E912-413D-951C-C2FA52D39B67}" presName="Accent" presStyleLbl="node1" presStyleIdx="2" presStyleCnt="3" custLinFactNeighborX="-47325"/>
      <dgm:spPr/>
    </dgm:pt>
    <dgm:pt modelId="{D5FFD9C7-2940-4852-8233-9B13E4394B2A}" type="pres">
      <dgm:prSet presAssocID="{B588D3CC-E912-413D-951C-C2FA52D39B67}" presName="Child3" presStyleLbl="revTx" presStyleIdx="4" presStyleCnt="6" custScaleX="314990" custScaleY="167231" custLinFactNeighborX="36780" custLinFactNeighborY="148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5BEA27-C5FA-42B4-9E91-4D6976B6F0BE}" type="pres">
      <dgm:prSet presAssocID="{B588D3CC-E912-413D-951C-C2FA52D39B67}" presName="Parent3" presStyleLbl="revTx" presStyleIdx="5" presStyleCnt="6" custLinFactNeighborX="-7042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A0B8A3-45A6-4EA4-A11D-6175E01001DE}" type="presOf" srcId="{57F3D357-397F-40E2-98D4-4E909ED8211F}" destId="{CFF3F3B2-6586-4593-A43D-AE1714DB740D}" srcOrd="0" destOrd="0" presId="urn:microsoft.com/office/officeart/2009/layout/CircleArrowProcess"/>
    <dgm:cxn modelId="{6CC968E6-6ABB-4CD8-BDF8-AFC0C65DCA45}" type="presOf" srcId="{31ECA5E1-EEB4-4D1A-8EF6-1BEF12ECF7E0}" destId="{F8A4AA6E-C07C-46BA-93C5-EF4BB582A659}" srcOrd="0" destOrd="0" presId="urn:microsoft.com/office/officeart/2009/layout/CircleArrowProcess"/>
    <dgm:cxn modelId="{A16F9C57-2F7A-4BD9-9A76-10B11A6EFDB5}" srcId="{9ACC1E90-059B-4D9D-A485-63AEA91D9269}" destId="{6C98F4A5-DE69-4E30-9530-7D5F277B134D}" srcOrd="0" destOrd="0" parTransId="{6A75D58F-8409-4FB6-90FC-C2E2C9F8E80F}" sibTransId="{01D13E64-5CB8-4E26-AC64-E6E1327F0D6B}"/>
    <dgm:cxn modelId="{3DF1E4FB-8D17-4609-BF41-E54A60EE819E}" type="presOf" srcId="{971ADA3C-E415-46F9-AF09-C7D2E8B97357}" destId="{D5FFD9C7-2940-4852-8233-9B13E4394B2A}" srcOrd="0" destOrd="0" presId="urn:microsoft.com/office/officeart/2009/layout/CircleArrowProcess"/>
    <dgm:cxn modelId="{BA4B641D-E53F-481E-B390-539225DAF542}" type="presOf" srcId="{9ACC1E90-059B-4D9D-A485-63AEA91D9269}" destId="{5CCA0CC3-F691-42F6-AAC4-90DCC59F5BE0}" srcOrd="0" destOrd="0" presId="urn:microsoft.com/office/officeart/2009/layout/CircleArrowProcess"/>
    <dgm:cxn modelId="{9C3AB6C1-EE33-4621-9BDB-40998458A1F0}" type="presOf" srcId="{B588D3CC-E912-413D-951C-C2FA52D39B67}" destId="{395BEA27-C5FA-42B4-9E91-4D6976B6F0BE}" srcOrd="0" destOrd="0" presId="urn:microsoft.com/office/officeart/2009/layout/CircleArrowProcess"/>
    <dgm:cxn modelId="{D5518D04-787E-4D39-B669-C5053F7E3F88}" srcId="{31ECA5E1-EEB4-4D1A-8EF6-1BEF12ECF7E0}" destId="{57F3D357-397F-40E2-98D4-4E909ED8211F}" srcOrd="0" destOrd="0" parTransId="{34F51810-649F-4811-BDD2-AF271A9D5E05}" sibTransId="{78DE4A8D-A402-421F-ADF8-A79A9684DB22}"/>
    <dgm:cxn modelId="{931F3D21-0E7B-4146-87F4-1CFA9F46E395}" srcId="{B588D3CC-E912-413D-951C-C2FA52D39B67}" destId="{971ADA3C-E415-46F9-AF09-C7D2E8B97357}" srcOrd="0" destOrd="0" parTransId="{A6365F5F-F258-4A6C-89D5-2710DA8500CB}" sibTransId="{0B16F790-25E4-41ED-81A3-0D9E5CE20975}"/>
    <dgm:cxn modelId="{BFC73DC0-5B59-4AE5-939F-E2BA836BCE07}" srcId="{9ACC1E90-059B-4D9D-A485-63AEA91D9269}" destId="{31ECA5E1-EEB4-4D1A-8EF6-1BEF12ECF7E0}" srcOrd="1" destOrd="0" parTransId="{6901EB4D-DE2C-4BB9-BCC4-E42359C8E4A2}" sibTransId="{BA8FA991-DDFD-4082-B95D-AEAA963C4C24}"/>
    <dgm:cxn modelId="{43223F59-94D8-47CC-A12D-6483A8F59A0D}" srcId="{6C98F4A5-DE69-4E30-9530-7D5F277B134D}" destId="{BE5F9A53-6FEC-4E4B-AFF1-688C0544436C}" srcOrd="0" destOrd="0" parTransId="{36ED19B6-A3A4-4DD8-B0BE-51BA647E86B7}" sibTransId="{09266DDD-4253-4A34-89FD-929C7811E27E}"/>
    <dgm:cxn modelId="{0E90BF29-E354-4765-B110-9DD753118D5F}" type="presOf" srcId="{6C98F4A5-DE69-4E30-9530-7D5F277B134D}" destId="{35FB257F-B868-4A82-8B34-C4C28BBE0282}" srcOrd="0" destOrd="0" presId="urn:microsoft.com/office/officeart/2009/layout/CircleArrowProcess"/>
    <dgm:cxn modelId="{BE4C980B-53C4-43EA-BD4E-F0A34E945D4C}" srcId="{9ACC1E90-059B-4D9D-A485-63AEA91D9269}" destId="{B588D3CC-E912-413D-951C-C2FA52D39B67}" srcOrd="2" destOrd="0" parTransId="{514B6500-D60A-45B9-9C76-765A75C6A289}" sibTransId="{54E8C19D-7D0F-486E-8D5C-23AF63FDA3F1}"/>
    <dgm:cxn modelId="{41416EDC-3EE8-40F6-A52C-AD982292582F}" type="presOf" srcId="{BE5F9A53-6FEC-4E4B-AFF1-688C0544436C}" destId="{D3765594-CC06-445B-9DA7-8B2C22FC8336}" srcOrd="0" destOrd="0" presId="urn:microsoft.com/office/officeart/2009/layout/CircleArrowProcess"/>
    <dgm:cxn modelId="{DFC694A2-D169-4EEF-910D-3345AF2B327E}" type="presParOf" srcId="{5CCA0CC3-F691-42F6-AAC4-90DCC59F5BE0}" destId="{47EEC479-A091-41B4-8D53-CD285F0750F9}" srcOrd="0" destOrd="0" presId="urn:microsoft.com/office/officeart/2009/layout/CircleArrowProcess"/>
    <dgm:cxn modelId="{D7DA3F76-FB3D-44A7-9B27-BE70A4DF9891}" type="presParOf" srcId="{47EEC479-A091-41B4-8D53-CD285F0750F9}" destId="{8F8EE743-4597-41A7-A00E-589C3CC6A2FD}" srcOrd="0" destOrd="0" presId="urn:microsoft.com/office/officeart/2009/layout/CircleArrowProcess"/>
    <dgm:cxn modelId="{8FE0A1FC-EBFD-44E9-8BEA-D789C20EBFF9}" type="presParOf" srcId="{5CCA0CC3-F691-42F6-AAC4-90DCC59F5BE0}" destId="{D3765594-CC06-445B-9DA7-8B2C22FC8336}" srcOrd="1" destOrd="0" presId="urn:microsoft.com/office/officeart/2009/layout/CircleArrowProcess"/>
    <dgm:cxn modelId="{CCEFEF96-6FF5-4C2B-9122-5DC2DC31000F}" type="presParOf" srcId="{5CCA0CC3-F691-42F6-AAC4-90DCC59F5BE0}" destId="{35FB257F-B868-4A82-8B34-C4C28BBE0282}" srcOrd="2" destOrd="0" presId="urn:microsoft.com/office/officeart/2009/layout/CircleArrowProcess"/>
    <dgm:cxn modelId="{C9A5F358-C036-4674-927B-37E32886BB2F}" type="presParOf" srcId="{5CCA0CC3-F691-42F6-AAC4-90DCC59F5BE0}" destId="{593CEC04-6E24-496E-88A7-7C51F987C037}" srcOrd="3" destOrd="0" presId="urn:microsoft.com/office/officeart/2009/layout/CircleArrowProcess"/>
    <dgm:cxn modelId="{7F14005A-D4E7-402F-93DB-6415FA5FD63B}" type="presParOf" srcId="{593CEC04-6E24-496E-88A7-7C51F987C037}" destId="{A4322D29-F3E4-49AC-B4BF-617F40019A2F}" srcOrd="0" destOrd="0" presId="urn:microsoft.com/office/officeart/2009/layout/CircleArrowProcess"/>
    <dgm:cxn modelId="{596F0AE3-7AA5-46D3-8488-D6D1CF913A5E}" type="presParOf" srcId="{5CCA0CC3-F691-42F6-AAC4-90DCC59F5BE0}" destId="{CFF3F3B2-6586-4593-A43D-AE1714DB740D}" srcOrd="4" destOrd="0" presId="urn:microsoft.com/office/officeart/2009/layout/CircleArrowProcess"/>
    <dgm:cxn modelId="{2618EFD9-80D7-4F15-A29F-E299A10AB98E}" type="presParOf" srcId="{5CCA0CC3-F691-42F6-AAC4-90DCC59F5BE0}" destId="{F8A4AA6E-C07C-46BA-93C5-EF4BB582A659}" srcOrd="5" destOrd="0" presId="urn:microsoft.com/office/officeart/2009/layout/CircleArrowProcess"/>
    <dgm:cxn modelId="{D1D46374-DA80-4BFD-861A-BDA17DB02BE4}" type="presParOf" srcId="{5CCA0CC3-F691-42F6-AAC4-90DCC59F5BE0}" destId="{E04FD1BF-7E63-411B-9AEE-F42B09D8B345}" srcOrd="6" destOrd="0" presId="urn:microsoft.com/office/officeart/2009/layout/CircleArrowProcess"/>
    <dgm:cxn modelId="{58433E94-E11F-4B61-88F1-E9EFAB31C1FB}" type="presParOf" srcId="{E04FD1BF-7E63-411B-9AEE-F42B09D8B345}" destId="{10B1D02F-A7C6-408C-B5B2-B3C7486A046F}" srcOrd="0" destOrd="0" presId="urn:microsoft.com/office/officeart/2009/layout/CircleArrowProcess"/>
    <dgm:cxn modelId="{38CD71D6-6D3D-4D14-979B-7A9978F5550E}" type="presParOf" srcId="{5CCA0CC3-F691-42F6-AAC4-90DCC59F5BE0}" destId="{D5FFD9C7-2940-4852-8233-9B13E4394B2A}" srcOrd="7" destOrd="0" presId="urn:microsoft.com/office/officeart/2009/layout/CircleArrowProcess"/>
    <dgm:cxn modelId="{D248176D-9FF0-4B4D-8742-3B01D5B885D9}" type="presParOf" srcId="{5CCA0CC3-F691-42F6-AAC4-90DCC59F5BE0}" destId="{395BEA27-C5FA-42B4-9E91-4D6976B6F0BE}" srcOrd="8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2782A90-8020-435F-BE59-74D9B28F5B21}" type="doc">
      <dgm:prSet loTypeId="urn:microsoft.com/office/officeart/2005/8/layout/hierarchy3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1FA492D2-2500-46CD-9690-A51EC5607958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lnSpc>
              <a:spcPts val="1500"/>
            </a:lnSpc>
          </a:pPr>
          <a: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</a:rPr>
            <a:t>Режим окна </a:t>
          </a:r>
        </a:p>
        <a:p>
          <a:pPr>
            <a:lnSpc>
              <a:spcPts val="1500"/>
            </a:lnSpc>
          </a:pPr>
          <a: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«Станция и ее устройства»</a:t>
          </a:r>
          <a:endParaRPr lang="ru-RU" sz="16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A72BB5E1-A432-40A4-A851-8DBCB9BD50DB}" type="parTrans" cxnId="{E72A6156-2DC9-4CCA-B367-6F843A0BF632}">
      <dgm:prSet/>
      <dgm:spPr/>
      <dgm:t>
        <a:bodyPr/>
        <a:lstStyle/>
        <a:p>
          <a:endParaRPr lang="ru-RU" b="1"/>
        </a:p>
      </dgm:t>
    </dgm:pt>
    <dgm:pt modelId="{8E334D2D-D6CA-42A9-8B8D-ED2A4894EB5C}" type="sibTrans" cxnId="{E72A6156-2DC9-4CCA-B367-6F843A0BF632}">
      <dgm:prSet/>
      <dgm:spPr/>
      <dgm:t>
        <a:bodyPr/>
        <a:lstStyle/>
        <a:p>
          <a:endParaRPr lang="ru-RU" b="1"/>
        </a:p>
      </dgm:t>
    </dgm:pt>
    <dgm:pt modelId="{7A8C2F34-51AA-48EB-B9E1-805EF3B9555A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>
            <a:lnSpc>
              <a:spcPts val="1500"/>
            </a:lnSpc>
          </a:pPr>
          <a:r>
            <a:rPr lang="ru-RU" sz="1600" b="0" dirty="0" smtClean="0"/>
            <a:t>Сегмент </a:t>
          </a:r>
        </a:p>
        <a:p>
          <a:pPr>
            <a:lnSpc>
              <a:spcPts val="1500"/>
            </a:lnSpc>
          </a:pPr>
          <a:r>
            <a:rPr lang="ru-RU" sz="1600" b="1" dirty="0" smtClean="0"/>
            <a:t>«Суммарная информация»</a:t>
          </a:r>
          <a:endParaRPr lang="ru-RU" sz="1600" b="1" dirty="0"/>
        </a:p>
      </dgm:t>
    </dgm:pt>
    <dgm:pt modelId="{1130F813-73D3-4C8C-87E0-DF649C6F6CBB}" type="parTrans" cxnId="{05945867-54B5-48B9-AF21-A5879747E3CF}">
      <dgm:prSet/>
      <dgm:spPr/>
      <dgm:t>
        <a:bodyPr/>
        <a:lstStyle/>
        <a:p>
          <a:pPr>
            <a:lnSpc>
              <a:spcPts val="1500"/>
            </a:lnSpc>
          </a:pPr>
          <a:endParaRPr lang="ru-RU" sz="1600" b="1"/>
        </a:p>
      </dgm:t>
    </dgm:pt>
    <dgm:pt modelId="{0B561F65-7636-4E34-94FB-B05BC39D4831}" type="sibTrans" cxnId="{05945867-54B5-48B9-AF21-A5879747E3CF}">
      <dgm:prSet/>
      <dgm:spPr/>
      <dgm:t>
        <a:bodyPr/>
        <a:lstStyle/>
        <a:p>
          <a:endParaRPr lang="ru-RU" b="1"/>
        </a:p>
      </dgm:t>
    </dgm:pt>
    <dgm:pt modelId="{06F5125D-8DDD-46E8-B6F9-A8FDFD48D28B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>
            <a:lnSpc>
              <a:spcPts val="1500"/>
            </a:lnSpc>
          </a:pPr>
          <a:r>
            <a:rPr lang="ru-RU" sz="1600" b="0" dirty="0" smtClean="0"/>
            <a:t>Сегмент</a:t>
          </a:r>
          <a:r>
            <a:rPr lang="ru-RU" sz="1600" b="1" dirty="0" smtClean="0"/>
            <a:t> </a:t>
          </a:r>
        </a:p>
        <a:p>
          <a:pPr>
            <a:lnSpc>
              <a:spcPts val="1500"/>
            </a:lnSpc>
          </a:pPr>
          <a:r>
            <a:rPr lang="ru-RU" sz="1600" b="1" dirty="0" smtClean="0"/>
            <a:t>«Системная информация»</a:t>
          </a:r>
          <a:endParaRPr lang="ru-RU" sz="1600" b="1" dirty="0"/>
        </a:p>
      </dgm:t>
    </dgm:pt>
    <dgm:pt modelId="{4ABC96C0-2074-4325-A5C5-9D9469AB5779}" type="parTrans" cxnId="{872AED02-5321-4CB0-AE74-EC9DEE6774F5}">
      <dgm:prSet/>
      <dgm:spPr/>
      <dgm:t>
        <a:bodyPr/>
        <a:lstStyle/>
        <a:p>
          <a:pPr>
            <a:lnSpc>
              <a:spcPts val="1500"/>
            </a:lnSpc>
          </a:pPr>
          <a:endParaRPr lang="ru-RU" sz="1600" b="1"/>
        </a:p>
      </dgm:t>
    </dgm:pt>
    <dgm:pt modelId="{0B67584B-7E74-4312-9DAF-12BFCE5676A4}" type="sibTrans" cxnId="{872AED02-5321-4CB0-AE74-EC9DEE6774F5}">
      <dgm:prSet/>
      <dgm:spPr/>
      <dgm:t>
        <a:bodyPr/>
        <a:lstStyle/>
        <a:p>
          <a:endParaRPr lang="ru-RU" b="1"/>
        </a:p>
      </dgm:t>
    </dgm:pt>
    <dgm:pt modelId="{3E33FAB6-FA62-46BC-B722-1ECACAF4E0C1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lnSpc>
              <a:spcPts val="1500"/>
            </a:lnSpc>
          </a:pPr>
          <a:r>
            <a: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</a:rPr>
            <a:t>Режим окна </a:t>
          </a:r>
        </a:p>
        <a:p>
          <a:pPr>
            <a:lnSpc>
              <a:spcPts val="1500"/>
            </a:lnSpc>
          </a:pPr>
          <a:r>
            <a: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«Свободные устройства»</a:t>
          </a:r>
          <a:endParaRPr lang="ru-RU" sz="16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C2F5B025-BEC3-4361-8F51-A1149EED6AC1}" type="parTrans" cxnId="{AF974B5E-5955-4ECF-9A02-62288A1BD516}">
      <dgm:prSet/>
      <dgm:spPr/>
      <dgm:t>
        <a:bodyPr/>
        <a:lstStyle/>
        <a:p>
          <a:endParaRPr lang="ru-RU" b="1"/>
        </a:p>
      </dgm:t>
    </dgm:pt>
    <dgm:pt modelId="{9F860DFB-DCCE-4418-889C-054A0BC42569}" type="sibTrans" cxnId="{AF974B5E-5955-4ECF-9A02-62288A1BD516}">
      <dgm:prSet/>
      <dgm:spPr/>
      <dgm:t>
        <a:bodyPr/>
        <a:lstStyle/>
        <a:p>
          <a:endParaRPr lang="ru-RU" b="1"/>
        </a:p>
      </dgm:t>
    </dgm:pt>
    <dgm:pt modelId="{425292C1-85EE-4C5B-B167-0FE27457A983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>
            <a:lnSpc>
              <a:spcPts val="1500"/>
            </a:lnSpc>
          </a:pPr>
          <a:r>
            <a:rPr lang="ru-RU" sz="1600" b="0" dirty="0" smtClean="0"/>
            <a:t>Сегмент </a:t>
          </a:r>
          <a:r>
            <a:rPr lang="ru-RU" sz="1600" b="1" dirty="0" smtClean="0"/>
            <a:t>«Управление устройствами»</a:t>
          </a:r>
          <a:endParaRPr lang="ru-RU" sz="1600" b="1" dirty="0"/>
        </a:p>
      </dgm:t>
    </dgm:pt>
    <dgm:pt modelId="{F1185DF3-C725-4B7B-8A4C-BEFAF0EE9A23}" type="parTrans" cxnId="{0D429B3E-509E-4D26-AFDA-B384851DB288}">
      <dgm:prSet/>
      <dgm:spPr/>
      <dgm:t>
        <a:bodyPr/>
        <a:lstStyle/>
        <a:p>
          <a:pPr>
            <a:lnSpc>
              <a:spcPts val="1500"/>
            </a:lnSpc>
          </a:pPr>
          <a:endParaRPr lang="ru-RU" sz="1600" b="1"/>
        </a:p>
      </dgm:t>
    </dgm:pt>
    <dgm:pt modelId="{A3E39E0A-C3DC-40B4-9714-E572B935328E}" type="sibTrans" cxnId="{0D429B3E-509E-4D26-AFDA-B384851DB288}">
      <dgm:prSet/>
      <dgm:spPr/>
      <dgm:t>
        <a:bodyPr/>
        <a:lstStyle/>
        <a:p>
          <a:endParaRPr lang="ru-RU" b="1"/>
        </a:p>
      </dgm:t>
    </dgm:pt>
    <dgm:pt modelId="{4D57C674-4360-4A0F-B9F3-AD3447AECBB4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>
            <a:lnSpc>
              <a:spcPts val="1500"/>
            </a:lnSpc>
          </a:pPr>
          <a:r>
            <a:rPr lang="ru-RU" sz="1600" b="0" dirty="0" smtClean="0"/>
            <a:t>Сегмент </a:t>
          </a:r>
          <a:r>
            <a:rPr lang="ru-RU" sz="1600" b="1" dirty="0" smtClean="0"/>
            <a:t>«Учетные данные»</a:t>
          </a:r>
          <a:endParaRPr lang="ru-RU" sz="1600" b="1" dirty="0"/>
        </a:p>
      </dgm:t>
    </dgm:pt>
    <dgm:pt modelId="{D864C7D4-59C5-4657-B880-C850805AE1D0}" type="parTrans" cxnId="{380F016F-C4BB-4A68-87A9-3AD4FFCA2C10}">
      <dgm:prSet/>
      <dgm:spPr/>
      <dgm:t>
        <a:bodyPr/>
        <a:lstStyle/>
        <a:p>
          <a:pPr>
            <a:lnSpc>
              <a:spcPts val="1500"/>
            </a:lnSpc>
          </a:pPr>
          <a:endParaRPr lang="ru-RU" sz="1600" b="1"/>
        </a:p>
      </dgm:t>
    </dgm:pt>
    <dgm:pt modelId="{08E86D40-2E78-45B8-8295-89F22D0E2E01}" type="sibTrans" cxnId="{380F016F-C4BB-4A68-87A9-3AD4FFCA2C10}">
      <dgm:prSet/>
      <dgm:spPr/>
      <dgm:t>
        <a:bodyPr/>
        <a:lstStyle/>
        <a:p>
          <a:endParaRPr lang="ru-RU" b="1"/>
        </a:p>
      </dgm:t>
    </dgm:pt>
    <dgm:pt modelId="{56ED0B05-6107-4076-B680-065C2A07ECE0}" type="pres">
      <dgm:prSet presAssocID="{02782A90-8020-435F-BE59-74D9B28F5B2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94EB7FD-77BB-4E8A-99B6-865F06F319EF}" type="pres">
      <dgm:prSet presAssocID="{1FA492D2-2500-46CD-9690-A51EC5607958}" presName="root" presStyleCnt="0"/>
      <dgm:spPr/>
    </dgm:pt>
    <dgm:pt modelId="{CEA357D7-9EAA-4D72-9308-55238126B138}" type="pres">
      <dgm:prSet presAssocID="{1FA492D2-2500-46CD-9690-A51EC5607958}" presName="rootComposite" presStyleCnt="0"/>
      <dgm:spPr/>
    </dgm:pt>
    <dgm:pt modelId="{574E89FA-6111-4D4F-AA0F-5C4EEAE17C1C}" type="pres">
      <dgm:prSet presAssocID="{1FA492D2-2500-46CD-9690-A51EC5607958}" presName="rootText" presStyleLbl="node1" presStyleIdx="0" presStyleCnt="2" custScaleX="246309" custLinFactNeighborY="-339"/>
      <dgm:spPr/>
      <dgm:t>
        <a:bodyPr/>
        <a:lstStyle/>
        <a:p>
          <a:endParaRPr lang="ru-RU"/>
        </a:p>
      </dgm:t>
    </dgm:pt>
    <dgm:pt modelId="{CA3B6567-3A2B-434E-8ABA-AABC2640C70A}" type="pres">
      <dgm:prSet presAssocID="{1FA492D2-2500-46CD-9690-A51EC5607958}" presName="rootConnector" presStyleLbl="node1" presStyleIdx="0" presStyleCnt="2"/>
      <dgm:spPr/>
      <dgm:t>
        <a:bodyPr/>
        <a:lstStyle/>
        <a:p>
          <a:endParaRPr lang="ru-RU"/>
        </a:p>
      </dgm:t>
    </dgm:pt>
    <dgm:pt modelId="{BF30C20E-0A86-4C0E-B352-96557967D235}" type="pres">
      <dgm:prSet presAssocID="{1FA492D2-2500-46CD-9690-A51EC5607958}" presName="childShape" presStyleCnt="0"/>
      <dgm:spPr/>
    </dgm:pt>
    <dgm:pt modelId="{6F61FD62-5DF7-4FEA-81FF-43550833AA7A}" type="pres">
      <dgm:prSet presAssocID="{1130F813-73D3-4C8C-87E0-DF649C6F6CBB}" presName="Name13" presStyleLbl="parChTrans1D2" presStyleIdx="0" presStyleCnt="4"/>
      <dgm:spPr/>
      <dgm:t>
        <a:bodyPr/>
        <a:lstStyle/>
        <a:p>
          <a:endParaRPr lang="ru-RU"/>
        </a:p>
      </dgm:t>
    </dgm:pt>
    <dgm:pt modelId="{5A2F277A-27E9-4CFE-A22A-70FD4C5F2ED9}" type="pres">
      <dgm:prSet presAssocID="{7A8C2F34-51AA-48EB-B9E1-805EF3B9555A}" presName="childText" presStyleLbl="bgAcc1" presStyleIdx="0" presStyleCnt="4" custScaleX="2181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0BB185-6765-469A-A9F8-3DD855C67661}" type="pres">
      <dgm:prSet presAssocID="{4ABC96C0-2074-4325-A5C5-9D9469AB5779}" presName="Name13" presStyleLbl="parChTrans1D2" presStyleIdx="1" presStyleCnt="4"/>
      <dgm:spPr/>
      <dgm:t>
        <a:bodyPr/>
        <a:lstStyle/>
        <a:p>
          <a:endParaRPr lang="ru-RU"/>
        </a:p>
      </dgm:t>
    </dgm:pt>
    <dgm:pt modelId="{6AFDFA22-9BCF-446D-88ED-0204CE08B796}" type="pres">
      <dgm:prSet presAssocID="{06F5125D-8DDD-46E8-B6F9-A8FDFD48D28B}" presName="childText" presStyleLbl="bgAcc1" presStyleIdx="1" presStyleCnt="4" custScaleX="217268" custLinFactNeighborX="458" custLinFactNeighborY="51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1FFDD0-027F-488D-A4AF-3D82205B0081}" type="pres">
      <dgm:prSet presAssocID="{F1185DF3-C725-4B7B-8A4C-BEFAF0EE9A23}" presName="Name13" presStyleLbl="parChTrans1D2" presStyleIdx="2" presStyleCnt="4"/>
      <dgm:spPr/>
      <dgm:t>
        <a:bodyPr/>
        <a:lstStyle/>
        <a:p>
          <a:endParaRPr lang="ru-RU"/>
        </a:p>
      </dgm:t>
    </dgm:pt>
    <dgm:pt modelId="{77DC7487-FD89-4D66-B047-DB0C748A31DA}" type="pres">
      <dgm:prSet presAssocID="{425292C1-85EE-4C5B-B167-0FE27457A983}" presName="childText" presStyleLbl="bgAcc1" presStyleIdx="2" presStyleCnt="4" custScaleX="5159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6DC893-A752-4DA3-B372-CDC05BAD819D}" type="pres">
      <dgm:prSet presAssocID="{D864C7D4-59C5-4657-B880-C850805AE1D0}" presName="Name13" presStyleLbl="parChTrans1D2" presStyleIdx="3" presStyleCnt="4"/>
      <dgm:spPr/>
      <dgm:t>
        <a:bodyPr/>
        <a:lstStyle/>
        <a:p>
          <a:endParaRPr lang="ru-RU"/>
        </a:p>
      </dgm:t>
    </dgm:pt>
    <dgm:pt modelId="{01EEF2E7-B062-48F0-9465-59AAA50834AB}" type="pres">
      <dgm:prSet presAssocID="{4D57C674-4360-4A0F-B9F3-AD3447AECBB4}" presName="childText" presStyleLbl="bgAcc1" presStyleIdx="3" presStyleCnt="4" custScaleX="5159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DDCABC-CCA1-4A34-812A-4A73DD7AF8FA}" type="pres">
      <dgm:prSet presAssocID="{3E33FAB6-FA62-46BC-B722-1ECACAF4E0C1}" presName="root" presStyleCnt="0"/>
      <dgm:spPr/>
    </dgm:pt>
    <dgm:pt modelId="{9EA2AD11-0515-4D16-881C-35DB34ADA631}" type="pres">
      <dgm:prSet presAssocID="{3E33FAB6-FA62-46BC-B722-1ECACAF4E0C1}" presName="rootComposite" presStyleCnt="0"/>
      <dgm:spPr/>
    </dgm:pt>
    <dgm:pt modelId="{FDA073C4-1E78-4FD6-9695-83B8FF129D69}" type="pres">
      <dgm:prSet presAssocID="{3E33FAB6-FA62-46BC-B722-1ECACAF4E0C1}" presName="rootText" presStyleLbl="node1" presStyleIdx="1" presStyleCnt="2" custScaleX="236160"/>
      <dgm:spPr/>
      <dgm:t>
        <a:bodyPr/>
        <a:lstStyle/>
        <a:p>
          <a:endParaRPr lang="ru-RU"/>
        </a:p>
      </dgm:t>
    </dgm:pt>
    <dgm:pt modelId="{FFEB73FB-82EB-46E7-AC06-F813B643345F}" type="pres">
      <dgm:prSet presAssocID="{3E33FAB6-FA62-46BC-B722-1ECACAF4E0C1}" presName="rootConnector" presStyleLbl="node1" presStyleIdx="1" presStyleCnt="2"/>
      <dgm:spPr/>
      <dgm:t>
        <a:bodyPr/>
        <a:lstStyle/>
        <a:p>
          <a:endParaRPr lang="ru-RU"/>
        </a:p>
      </dgm:t>
    </dgm:pt>
    <dgm:pt modelId="{DC55805D-0B7F-4E75-82EB-6F921BBC239D}" type="pres">
      <dgm:prSet presAssocID="{3E33FAB6-FA62-46BC-B722-1ECACAF4E0C1}" presName="childShape" presStyleCnt="0"/>
      <dgm:spPr/>
    </dgm:pt>
  </dgm:ptLst>
  <dgm:cxnLst>
    <dgm:cxn modelId="{3FC068A0-2436-4EEF-A7C0-231D06ACF41D}" type="presOf" srcId="{F1185DF3-C725-4B7B-8A4C-BEFAF0EE9A23}" destId="{921FFDD0-027F-488D-A4AF-3D82205B0081}" srcOrd="0" destOrd="0" presId="urn:microsoft.com/office/officeart/2005/8/layout/hierarchy3"/>
    <dgm:cxn modelId="{08F1952D-AECD-4F66-B060-BCE01DE8C67A}" type="presOf" srcId="{3E33FAB6-FA62-46BC-B722-1ECACAF4E0C1}" destId="{FFEB73FB-82EB-46E7-AC06-F813B643345F}" srcOrd="1" destOrd="0" presId="urn:microsoft.com/office/officeart/2005/8/layout/hierarchy3"/>
    <dgm:cxn modelId="{05945867-54B5-48B9-AF21-A5879747E3CF}" srcId="{1FA492D2-2500-46CD-9690-A51EC5607958}" destId="{7A8C2F34-51AA-48EB-B9E1-805EF3B9555A}" srcOrd="0" destOrd="0" parTransId="{1130F813-73D3-4C8C-87E0-DF649C6F6CBB}" sibTransId="{0B561F65-7636-4E34-94FB-B05BC39D4831}"/>
    <dgm:cxn modelId="{AF974B5E-5955-4ECF-9A02-62288A1BD516}" srcId="{02782A90-8020-435F-BE59-74D9B28F5B21}" destId="{3E33FAB6-FA62-46BC-B722-1ECACAF4E0C1}" srcOrd="1" destOrd="0" parTransId="{C2F5B025-BEC3-4361-8F51-A1149EED6AC1}" sibTransId="{9F860DFB-DCCE-4418-889C-054A0BC42569}"/>
    <dgm:cxn modelId="{E72A6156-2DC9-4CCA-B367-6F843A0BF632}" srcId="{02782A90-8020-435F-BE59-74D9B28F5B21}" destId="{1FA492D2-2500-46CD-9690-A51EC5607958}" srcOrd="0" destOrd="0" parTransId="{A72BB5E1-A432-40A4-A851-8DBCB9BD50DB}" sibTransId="{8E334D2D-D6CA-42A9-8B8D-ED2A4894EB5C}"/>
    <dgm:cxn modelId="{C7CBACC7-DE1A-4552-B349-524411B9D204}" type="presOf" srcId="{02782A90-8020-435F-BE59-74D9B28F5B21}" destId="{56ED0B05-6107-4076-B680-065C2A07ECE0}" srcOrd="0" destOrd="0" presId="urn:microsoft.com/office/officeart/2005/8/layout/hierarchy3"/>
    <dgm:cxn modelId="{E3C40B82-8889-47C4-A6F1-127FC0A6F3C9}" type="presOf" srcId="{4ABC96C0-2074-4325-A5C5-9D9469AB5779}" destId="{970BB185-6765-469A-A9F8-3DD855C67661}" srcOrd="0" destOrd="0" presId="urn:microsoft.com/office/officeart/2005/8/layout/hierarchy3"/>
    <dgm:cxn modelId="{380F016F-C4BB-4A68-87A9-3AD4FFCA2C10}" srcId="{1FA492D2-2500-46CD-9690-A51EC5607958}" destId="{4D57C674-4360-4A0F-B9F3-AD3447AECBB4}" srcOrd="3" destOrd="0" parTransId="{D864C7D4-59C5-4657-B880-C850805AE1D0}" sibTransId="{08E86D40-2E78-45B8-8295-89F22D0E2E01}"/>
    <dgm:cxn modelId="{4E539867-4B27-4C45-9CA9-3F49F8E1CFF1}" type="presOf" srcId="{D864C7D4-59C5-4657-B880-C850805AE1D0}" destId="{C06DC893-A752-4DA3-B372-CDC05BAD819D}" srcOrd="0" destOrd="0" presId="urn:microsoft.com/office/officeart/2005/8/layout/hierarchy3"/>
    <dgm:cxn modelId="{573BFC85-1615-4911-8638-2AB938CC7E87}" type="presOf" srcId="{3E33FAB6-FA62-46BC-B722-1ECACAF4E0C1}" destId="{FDA073C4-1E78-4FD6-9695-83B8FF129D69}" srcOrd="0" destOrd="0" presId="urn:microsoft.com/office/officeart/2005/8/layout/hierarchy3"/>
    <dgm:cxn modelId="{178E5AAB-0AB9-4754-996C-B2FE5A0A8A03}" type="presOf" srcId="{1FA492D2-2500-46CD-9690-A51EC5607958}" destId="{574E89FA-6111-4D4F-AA0F-5C4EEAE17C1C}" srcOrd="0" destOrd="0" presId="urn:microsoft.com/office/officeart/2005/8/layout/hierarchy3"/>
    <dgm:cxn modelId="{515F80FF-4587-46ED-8CFD-B7C2DA81A86E}" type="presOf" srcId="{425292C1-85EE-4C5B-B167-0FE27457A983}" destId="{77DC7487-FD89-4D66-B047-DB0C748A31DA}" srcOrd="0" destOrd="0" presId="urn:microsoft.com/office/officeart/2005/8/layout/hierarchy3"/>
    <dgm:cxn modelId="{DDE63D63-8F03-4362-8D01-B4449284232B}" type="presOf" srcId="{1130F813-73D3-4C8C-87E0-DF649C6F6CBB}" destId="{6F61FD62-5DF7-4FEA-81FF-43550833AA7A}" srcOrd="0" destOrd="0" presId="urn:microsoft.com/office/officeart/2005/8/layout/hierarchy3"/>
    <dgm:cxn modelId="{872AED02-5321-4CB0-AE74-EC9DEE6774F5}" srcId="{1FA492D2-2500-46CD-9690-A51EC5607958}" destId="{06F5125D-8DDD-46E8-B6F9-A8FDFD48D28B}" srcOrd="1" destOrd="0" parTransId="{4ABC96C0-2074-4325-A5C5-9D9469AB5779}" sibTransId="{0B67584B-7E74-4312-9DAF-12BFCE5676A4}"/>
    <dgm:cxn modelId="{F6E77D28-984C-4BDA-8E83-0FC308755775}" type="presOf" srcId="{7A8C2F34-51AA-48EB-B9E1-805EF3B9555A}" destId="{5A2F277A-27E9-4CFE-A22A-70FD4C5F2ED9}" srcOrd="0" destOrd="0" presId="urn:microsoft.com/office/officeart/2005/8/layout/hierarchy3"/>
    <dgm:cxn modelId="{840E5EC3-E07D-49C8-BA28-136A1FE94DE1}" type="presOf" srcId="{4D57C674-4360-4A0F-B9F3-AD3447AECBB4}" destId="{01EEF2E7-B062-48F0-9465-59AAA50834AB}" srcOrd="0" destOrd="0" presId="urn:microsoft.com/office/officeart/2005/8/layout/hierarchy3"/>
    <dgm:cxn modelId="{F8B4E2FB-BF95-49C5-AC90-8A49CC33EC04}" type="presOf" srcId="{1FA492D2-2500-46CD-9690-A51EC5607958}" destId="{CA3B6567-3A2B-434E-8ABA-AABC2640C70A}" srcOrd="1" destOrd="0" presId="urn:microsoft.com/office/officeart/2005/8/layout/hierarchy3"/>
    <dgm:cxn modelId="{0D429B3E-509E-4D26-AFDA-B384851DB288}" srcId="{1FA492D2-2500-46CD-9690-A51EC5607958}" destId="{425292C1-85EE-4C5B-B167-0FE27457A983}" srcOrd="2" destOrd="0" parTransId="{F1185DF3-C725-4B7B-8A4C-BEFAF0EE9A23}" sibTransId="{A3E39E0A-C3DC-40B4-9714-E572B935328E}"/>
    <dgm:cxn modelId="{738C56E6-5FD1-4D2E-9C89-0991235A3259}" type="presOf" srcId="{06F5125D-8DDD-46E8-B6F9-A8FDFD48D28B}" destId="{6AFDFA22-9BCF-446D-88ED-0204CE08B796}" srcOrd="0" destOrd="0" presId="urn:microsoft.com/office/officeart/2005/8/layout/hierarchy3"/>
    <dgm:cxn modelId="{7F0F38F8-9A88-4125-92BD-59055B828F27}" type="presParOf" srcId="{56ED0B05-6107-4076-B680-065C2A07ECE0}" destId="{F94EB7FD-77BB-4E8A-99B6-865F06F319EF}" srcOrd="0" destOrd="0" presId="urn:microsoft.com/office/officeart/2005/8/layout/hierarchy3"/>
    <dgm:cxn modelId="{FA2952C8-FFEF-4CCC-B647-710D2149A06C}" type="presParOf" srcId="{F94EB7FD-77BB-4E8A-99B6-865F06F319EF}" destId="{CEA357D7-9EAA-4D72-9308-55238126B138}" srcOrd="0" destOrd="0" presId="urn:microsoft.com/office/officeart/2005/8/layout/hierarchy3"/>
    <dgm:cxn modelId="{6025BC60-9C2D-4736-AD6A-2D4E4B2E921F}" type="presParOf" srcId="{CEA357D7-9EAA-4D72-9308-55238126B138}" destId="{574E89FA-6111-4D4F-AA0F-5C4EEAE17C1C}" srcOrd="0" destOrd="0" presId="urn:microsoft.com/office/officeart/2005/8/layout/hierarchy3"/>
    <dgm:cxn modelId="{7CA6F46D-CED7-499A-91FD-B02864312E49}" type="presParOf" srcId="{CEA357D7-9EAA-4D72-9308-55238126B138}" destId="{CA3B6567-3A2B-434E-8ABA-AABC2640C70A}" srcOrd="1" destOrd="0" presId="urn:microsoft.com/office/officeart/2005/8/layout/hierarchy3"/>
    <dgm:cxn modelId="{7FECEF3A-FDD8-4F07-B057-08A6051EF9FD}" type="presParOf" srcId="{F94EB7FD-77BB-4E8A-99B6-865F06F319EF}" destId="{BF30C20E-0A86-4C0E-B352-96557967D235}" srcOrd="1" destOrd="0" presId="urn:microsoft.com/office/officeart/2005/8/layout/hierarchy3"/>
    <dgm:cxn modelId="{B2E02CDD-204F-42EE-84EF-C314F0C355ED}" type="presParOf" srcId="{BF30C20E-0A86-4C0E-B352-96557967D235}" destId="{6F61FD62-5DF7-4FEA-81FF-43550833AA7A}" srcOrd="0" destOrd="0" presId="urn:microsoft.com/office/officeart/2005/8/layout/hierarchy3"/>
    <dgm:cxn modelId="{4333C932-B81C-4BAD-99D5-7C8BBC88DB72}" type="presParOf" srcId="{BF30C20E-0A86-4C0E-B352-96557967D235}" destId="{5A2F277A-27E9-4CFE-A22A-70FD4C5F2ED9}" srcOrd="1" destOrd="0" presId="urn:microsoft.com/office/officeart/2005/8/layout/hierarchy3"/>
    <dgm:cxn modelId="{10E529F3-880B-4AE9-ADCF-9DA3F146A88A}" type="presParOf" srcId="{BF30C20E-0A86-4C0E-B352-96557967D235}" destId="{970BB185-6765-469A-A9F8-3DD855C67661}" srcOrd="2" destOrd="0" presId="urn:microsoft.com/office/officeart/2005/8/layout/hierarchy3"/>
    <dgm:cxn modelId="{89834E32-217E-41B9-BE52-C63103A9B222}" type="presParOf" srcId="{BF30C20E-0A86-4C0E-B352-96557967D235}" destId="{6AFDFA22-9BCF-446D-88ED-0204CE08B796}" srcOrd="3" destOrd="0" presId="urn:microsoft.com/office/officeart/2005/8/layout/hierarchy3"/>
    <dgm:cxn modelId="{0004E8CB-7F66-440F-8BC8-2CD9449FB28B}" type="presParOf" srcId="{BF30C20E-0A86-4C0E-B352-96557967D235}" destId="{921FFDD0-027F-488D-A4AF-3D82205B0081}" srcOrd="4" destOrd="0" presId="urn:microsoft.com/office/officeart/2005/8/layout/hierarchy3"/>
    <dgm:cxn modelId="{60CE2DF1-626A-42A4-B50B-62D8BC85F841}" type="presParOf" srcId="{BF30C20E-0A86-4C0E-B352-96557967D235}" destId="{77DC7487-FD89-4D66-B047-DB0C748A31DA}" srcOrd="5" destOrd="0" presId="urn:microsoft.com/office/officeart/2005/8/layout/hierarchy3"/>
    <dgm:cxn modelId="{D567287F-0C8E-4005-ABB3-782B27AA227C}" type="presParOf" srcId="{BF30C20E-0A86-4C0E-B352-96557967D235}" destId="{C06DC893-A752-4DA3-B372-CDC05BAD819D}" srcOrd="6" destOrd="0" presId="urn:microsoft.com/office/officeart/2005/8/layout/hierarchy3"/>
    <dgm:cxn modelId="{06D0C547-6B27-436F-A628-CECCA8162B46}" type="presParOf" srcId="{BF30C20E-0A86-4C0E-B352-96557967D235}" destId="{01EEF2E7-B062-48F0-9465-59AAA50834AB}" srcOrd="7" destOrd="0" presId="urn:microsoft.com/office/officeart/2005/8/layout/hierarchy3"/>
    <dgm:cxn modelId="{F90C1623-2791-4DB3-A5C8-AA4C2441C460}" type="presParOf" srcId="{56ED0B05-6107-4076-B680-065C2A07ECE0}" destId="{F4DDCABC-CCA1-4A34-812A-4A73DD7AF8FA}" srcOrd="1" destOrd="0" presId="urn:microsoft.com/office/officeart/2005/8/layout/hierarchy3"/>
    <dgm:cxn modelId="{AAE3426B-76A0-42B8-A13F-FC027D3E1D6C}" type="presParOf" srcId="{F4DDCABC-CCA1-4A34-812A-4A73DD7AF8FA}" destId="{9EA2AD11-0515-4D16-881C-35DB34ADA631}" srcOrd="0" destOrd="0" presId="urn:microsoft.com/office/officeart/2005/8/layout/hierarchy3"/>
    <dgm:cxn modelId="{FF519B7D-1EE5-453F-997C-F07164491FE9}" type="presParOf" srcId="{9EA2AD11-0515-4D16-881C-35DB34ADA631}" destId="{FDA073C4-1E78-4FD6-9695-83B8FF129D69}" srcOrd="0" destOrd="0" presId="urn:microsoft.com/office/officeart/2005/8/layout/hierarchy3"/>
    <dgm:cxn modelId="{21A62627-67FB-476F-936E-B7990668B184}" type="presParOf" srcId="{9EA2AD11-0515-4D16-881C-35DB34ADA631}" destId="{FFEB73FB-82EB-46E7-AC06-F813B643345F}" srcOrd="1" destOrd="0" presId="urn:microsoft.com/office/officeart/2005/8/layout/hierarchy3"/>
    <dgm:cxn modelId="{318D123E-BCAB-4B43-9A89-A67BDA995C78}" type="presParOf" srcId="{F4DDCABC-CCA1-4A34-812A-4A73DD7AF8FA}" destId="{DC55805D-0B7F-4E75-82EB-6F921BBC239D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274D1FD-018E-4F19-8464-99A51D573D6F}" type="doc">
      <dgm:prSet loTypeId="urn:microsoft.com/office/officeart/2005/8/layout/hierarchy1" loCatId="hierarchy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AB47E48-5656-4B59-B63F-0E41A9CF36B2}">
      <dgm:prSet phldrT="[Текст]"/>
      <dgm:spPr/>
      <dgm:t>
        <a:bodyPr/>
        <a:lstStyle/>
        <a:p>
          <a:r>
            <a:rPr lang="ru-RU" b="1" dirty="0" smtClean="0"/>
            <a:t>Наименование ОС</a:t>
          </a:r>
          <a:endParaRPr lang="ru-RU" b="1" dirty="0"/>
        </a:p>
      </dgm:t>
    </dgm:pt>
    <dgm:pt modelId="{331F47C6-3BEB-48B1-A1F9-D909A4DAEC48}" type="parTrans" cxnId="{D65704A4-993F-4788-B03D-1F91D7B26C55}">
      <dgm:prSet/>
      <dgm:spPr/>
      <dgm:t>
        <a:bodyPr/>
        <a:lstStyle/>
        <a:p>
          <a:endParaRPr lang="ru-RU" b="1"/>
        </a:p>
      </dgm:t>
    </dgm:pt>
    <dgm:pt modelId="{382D86AA-4078-48D6-A4D4-D98306C4BAE9}" type="sibTrans" cxnId="{D65704A4-993F-4788-B03D-1F91D7B26C55}">
      <dgm:prSet/>
      <dgm:spPr/>
      <dgm:t>
        <a:bodyPr/>
        <a:lstStyle/>
        <a:p>
          <a:endParaRPr lang="ru-RU" b="1"/>
        </a:p>
      </dgm:t>
    </dgm:pt>
    <dgm:pt modelId="{F48AB5BB-DF6A-45E2-A59C-20D7484385D8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Сетевые характеристики станции </a:t>
          </a:r>
        </a:p>
        <a:p>
          <a:r>
            <a:rPr lang="ru-RU" b="0" dirty="0" smtClean="0"/>
            <a:t>(</a:t>
          </a:r>
          <a:r>
            <a:rPr lang="ru-RU" b="0" dirty="0" smtClean="0">
              <a:latin typeface="Lucida Sans Unicode" pitchFamily="34" charset="0"/>
            </a:rPr>
            <a:t>Сетевое имя, описание, IP адрес, шлюз, рабочая группа или домен)</a:t>
          </a:r>
          <a:endParaRPr lang="ru-RU" b="0" dirty="0"/>
        </a:p>
      </dgm:t>
    </dgm:pt>
    <dgm:pt modelId="{73B52B96-CA35-423A-AE3B-EC07C6A7E7B3}" type="parTrans" cxnId="{8EB07927-6528-4C79-BD0A-C72589008F38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ru-RU" b="1"/>
        </a:p>
      </dgm:t>
    </dgm:pt>
    <dgm:pt modelId="{1A849321-0563-4E50-AC78-499C6C5E934E}" type="sibTrans" cxnId="{8EB07927-6528-4C79-BD0A-C72589008F38}">
      <dgm:prSet/>
      <dgm:spPr/>
      <dgm:t>
        <a:bodyPr/>
        <a:lstStyle/>
        <a:p>
          <a:endParaRPr lang="ru-RU" b="1"/>
        </a:p>
      </dgm:t>
    </dgm:pt>
    <dgm:pt modelId="{AF691A38-C59D-4864-949F-DAC93905E7FB}">
      <dgm:prSet phldrT="[Текст]"/>
      <dgm:spPr/>
      <dgm:t>
        <a:bodyPr/>
        <a:lstStyle/>
        <a:p>
          <a:r>
            <a:rPr lang="ru-RU" b="1" dirty="0" smtClean="0"/>
            <a:t>Программное обеспечение</a:t>
          </a:r>
          <a:endParaRPr lang="ru-RU" b="1" dirty="0"/>
        </a:p>
      </dgm:t>
    </dgm:pt>
    <dgm:pt modelId="{F2B8BAA7-655D-4E5E-B581-C973548CE5A7}" type="parTrans" cxnId="{ED22D4D6-7024-4AC5-8D98-343EC2F5AD45}">
      <dgm:prSet/>
      <dgm:spPr/>
      <dgm:t>
        <a:bodyPr/>
        <a:lstStyle/>
        <a:p>
          <a:endParaRPr lang="ru-RU" b="1"/>
        </a:p>
      </dgm:t>
    </dgm:pt>
    <dgm:pt modelId="{0B52ECC5-7269-4187-B3BC-50F25CBD61FC}" type="sibTrans" cxnId="{ED22D4D6-7024-4AC5-8D98-343EC2F5AD45}">
      <dgm:prSet/>
      <dgm:spPr/>
      <dgm:t>
        <a:bodyPr/>
        <a:lstStyle/>
        <a:p>
          <a:endParaRPr lang="ru-RU" b="1"/>
        </a:p>
      </dgm:t>
    </dgm:pt>
    <dgm:pt modelId="{F043A7B9-AFB9-4013-9259-B0472C90D06E}">
      <dgm:prSet phldrT="[Текст]"/>
      <dgm:spPr/>
      <dgm:t>
        <a:bodyPr/>
        <a:lstStyle/>
        <a:p>
          <a:r>
            <a:rPr lang="ru-RU" b="1" dirty="0" smtClean="0"/>
            <a:t>Пользователи</a:t>
          </a:r>
          <a:endParaRPr lang="ru-RU" b="1" dirty="0"/>
        </a:p>
      </dgm:t>
    </dgm:pt>
    <dgm:pt modelId="{38B4B82D-0CA7-4FA9-8D6C-6F96DCFA8049}" type="sibTrans" cxnId="{74FA0E73-AD5F-44D7-8966-C823C2D10596}">
      <dgm:prSet/>
      <dgm:spPr/>
      <dgm:t>
        <a:bodyPr/>
        <a:lstStyle/>
        <a:p>
          <a:endParaRPr lang="ru-RU" b="1"/>
        </a:p>
      </dgm:t>
    </dgm:pt>
    <dgm:pt modelId="{B5780002-AC01-45DD-94A7-3274060EB400}" type="parTrans" cxnId="{74FA0E73-AD5F-44D7-8966-C823C2D10596}">
      <dgm:prSet/>
      <dgm:spPr/>
      <dgm:t>
        <a:bodyPr/>
        <a:lstStyle/>
        <a:p>
          <a:endParaRPr lang="ru-RU" b="1"/>
        </a:p>
      </dgm:t>
    </dgm:pt>
    <dgm:pt modelId="{50B1E94B-7DD7-4E1D-ACAC-695F7C383C26}">
      <dgm:prSet/>
      <dgm:spPr/>
      <dgm:t>
        <a:bodyPr/>
        <a:lstStyle/>
        <a:p>
          <a:r>
            <a:rPr lang="ru-RU" b="1" dirty="0" smtClean="0"/>
            <a:t>Общие доступные ресурсы</a:t>
          </a:r>
          <a:endParaRPr lang="ru-RU" b="1" dirty="0"/>
        </a:p>
      </dgm:t>
    </dgm:pt>
    <dgm:pt modelId="{400E8860-8B6C-40FE-9DC3-CE13FA13B181}" type="parTrans" cxnId="{A5E88F4F-80E7-4B10-B741-B1C1C646E991}">
      <dgm:prSet/>
      <dgm:spPr/>
      <dgm:t>
        <a:bodyPr/>
        <a:lstStyle/>
        <a:p>
          <a:endParaRPr lang="ru-RU" b="1"/>
        </a:p>
      </dgm:t>
    </dgm:pt>
    <dgm:pt modelId="{12FE9A65-5BBA-4FB3-9E84-341E39DB37CB}" type="sibTrans" cxnId="{A5E88F4F-80E7-4B10-B741-B1C1C646E991}">
      <dgm:prSet/>
      <dgm:spPr/>
      <dgm:t>
        <a:bodyPr/>
        <a:lstStyle/>
        <a:p>
          <a:endParaRPr lang="ru-RU" b="1"/>
        </a:p>
      </dgm:t>
    </dgm:pt>
    <dgm:pt modelId="{6D83EA85-5569-48CF-88D9-2C53D99972C2}" type="pres">
      <dgm:prSet presAssocID="{7274D1FD-018E-4F19-8464-99A51D573D6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8C96A91-4D87-4786-972B-5CF784DDB42A}" type="pres">
      <dgm:prSet presAssocID="{3AB47E48-5656-4B59-B63F-0E41A9CF36B2}" presName="hierRoot1" presStyleCnt="0"/>
      <dgm:spPr/>
      <dgm:t>
        <a:bodyPr/>
        <a:lstStyle/>
        <a:p>
          <a:endParaRPr lang="ru-RU"/>
        </a:p>
      </dgm:t>
    </dgm:pt>
    <dgm:pt modelId="{7971E4D3-CC4C-4077-936F-C6831429099F}" type="pres">
      <dgm:prSet presAssocID="{3AB47E48-5656-4B59-B63F-0E41A9CF36B2}" presName="composite" presStyleCnt="0"/>
      <dgm:spPr/>
      <dgm:t>
        <a:bodyPr/>
        <a:lstStyle/>
        <a:p>
          <a:endParaRPr lang="ru-RU"/>
        </a:p>
      </dgm:t>
    </dgm:pt>
    <dgm:pt modelId="{18674FB9-5F01-4A64-A754-D8E9A86D016C}" type="pres">
      <dgm:prSet presAssocID="{3AB47E48-5656-4B59-B63F-0E41A9CF36B2}" presName="background" presStyleLbl="node0" presStyleIdx="0" presStyleCnt="1"/>
      <dgm:spPr>
        <a:gradFill rotWithShape="0">
          <a:gsLst>
            <a:gs pos="0">
              <a:schemeClr val="bg1">
                <a:lumMod val="85000"/>
              </a:schemeClr>
            </a:gs>
            <a:gs pos="100000">
              <a:schemeClr val="bg1">
                <a:lumMod val="65000"/>
              </a:schemeClr>
            </a:gs>
          </a:gsLst>
        </a:gradFill>
      </dgm:spPr>
      <dgm:t>
        <a:bodyPr/>
        <a:lstStyle/>
        <a:p>
          <a:endParaRPr lang="ru-RU"/>
        </a:p>
      </dgm:t>
    </dgm:pt>
    <dgm:pt modelId="{F2BFFCB8-8D03-429F-B487-EAEE1B1488E3}" type="pres">
      <dgm:prSet presAssocID="{3AB47E48-5656-4B59-B63F-0E41A9CF36B2}" presName="text" presStyleLbl="fgAcc0" presStyleIdx="0" presStyleCnt="1" custScaleX="1404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B89118-E2C7-49F4-A379-D420662249D0}" type="pres">
      <dgm:prSet presAssocID="{3AB47E48-5656-4B59-B63F-0E41A9CF36B2}" presName="hierChild2" presStyleCnt="0"/>
      <dgm:spPr/>
      <dgm:t>
        <a:bodyPr/>
        <a:lstStyle/>
        <a:p>
          <a:endParaRPr lang="ru-RU"/>
        </a:p>
      </dgm:t>
    </dgm:pt>
    <dgm:pt modelId="{79C8C6F3-97B1-4F6D-9DAD-0601CE43FB94}" type="pres">
      <dgm:prSet presAssocID="{73B52B96-CA35-423A-AE3B-EC07C6A7E7B3}" presName="Name10" presStyleLbl="parChTrans1D2" presStyleIdx="0" presStyleCnt="1"/>
      <dgm:spPr/>
      <dgm:t>
        <a:bodyPr/>
        <a:lstStyle/>
        <a:p>
          <a:endParaRPr lang="ru-RU"/>
        </a:p>
      </dgm:t>
    </dgm:pt>
    <dgm:pt modelId="{CC16DC59-2BE5-4EF0-AF89-38016B79E8C7}" type="pres">
      <dgm:prSet presAssocID="{F48AB5BB-DF6A-45E2-A59C-20D7484385D8}" presName="hierRoot2" presStyleCnt="0"/>
      <dgm:spPr/>
      <dgm:t>
        <a:bodyPr/>
        <a:lstStyle/>
        <a:p>
          <a:endParaRPr lang="ru-RU"/>
        </a:p>
      </dgm:t>
    </dgm:pt>
    <dgm:pt modelId="{DFB5F28C-C70D-4A93-9282-2FCD72EA78E6}" type="pres">
      <dgm:prSet presAssocID="{F48AB5BB-DF6A-45E2-A59C-20D7484385D8}" presName="composite2" presStyleCnt="0"/>
      <dgm:spPr/>
      <dgm:t>
        <a:bodyPr/>
        <a:lstStyle/>
        <a:p>
          <a:endParaRPr lang="ru-RU"/>
        </a:p>
      </dgm:t>
    </dgm:pt>
    <dgm:pt modelId="{B5E49D63-D158-4E1E-8855-D17A5B8207AC}" type="pres">
      <dgm:prSet presAssocID="{F48AB5BB-DF6A-45E2-A59C-20D7484385D8}" presName="background2" presStyleLbl="node2" presStyleIdx="0" presStyleCnt="1"/>
      <dgm:spPr>
        <a:gradFill rotWithShape="0">
          <a:gsLst>
            <a:gs pos="50000">
              <a:schemeClr val="accent1">
                <a:lumMod val="60000"/>
                <a:lumOff val="40000"/>
              </a:schemeClr>
            </a:gs>
            <a:gs pos="100000">
              <a:schemeClr val="tx2">
                <a:lumMod val="60000"/>
                <a:lumOff val="40000"/>
              </a:schemeClr>
            </a:gs>
          </a:gsLst>
        </a:gradFill>
      </dgm:spPr>
      <dgm:t>
        <a:bodyPr/>
        <a:lstStyle/>
        <a:p>
          <a:endParaRPr lang="ru-RU"/>
        </a:p>
      </dgm:t>
    </dgm:pt>
    <dgm:pt modelId="{51DF9DFB-D0E6-4E4A-A671-26E3823D5AA0}" type="pres">
      <dgm:prSet presAssocID="{F48AB5BB-DF6A-45E2-A59C-20D7484385D8}" presName="text2" presStyleLbl="fgAcc2" presStyleIdx="0" presStyleCnt="1" custScaleX="1404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3F9C5C-1BC6-472B-9969-46B56CFCF574}" type="pres">
      <dgm:prSet presAssocID="{F48AB5BB-DF6A-45E2-A59C-20D7484385D8}" presName="hierChild3" presStyleCnt="0"/>
      <dgm:spPr/>
      <dgm:t>
        <a:bodyPr/>
        <a:lstStyle/>
        <a:p>
          <a:endParaRPr lang="ru-RU"/>
        </a:p>
      </dgm:t>
    </dgm:pt>
    <dgm:pt modelId="{4CEB75F2-491F-49E9-98EC-1542D5681326}" type="pres">
      <dgm:prSet presAssocID="{F2B8BAA7-655D-4E5E-B581-C973548CE5A7}" presName="Name17" presStyleLbl="parChTrans1D3" presStyleIdx="0" presStyleCnt="3"/>
      <dgm:spPr/>
      <dgm:t>
        <a:bodyPr/>
        <a:lstStyle/>
        <a:p>
          <a:endParaRPr lang="ru-RU"/>
        </a:p>
      </dgm:t>
    </dgm:pt>
    <dgm:pt modelId="{F47972B0-73F7-4654-BB3D-A2AD8D53DC44}" type="pres">
      <dgm:prSet presAssocID="{AF691A38-C59D-4864-949F-DAC93905E7FB}" presName="hierRoot3" presStyleCnt="0"/>
      <dgm:spPr/>
      <dgm:t>
        <a:bodyPr/>
        <a:lstStyle/>
        <a:p>
          <a:endParaRPr lang="ru-RU"/>
        </a:p>
      </dgm:t>
    </dgm:pt>
    <dgm:pt modelId="{92F2CB2B-AEB1-4745-86F6-3E480D919544}" type="pres">
      <dgm:prSet presAssocID="{AF691A38-C59D-4864-949F-DAC93905E7FB}" presName="composite3" presStyleCnt="0"/>
      <dgm:spPr/>
      <dgm:t>
        <a:bodyPr/>
        <a:lstStyle/>
        <a:p>
          <a:endParaRPr lang="ru-RU"/>
        </a:p>
      </dgm:t>
    </dgm:pt>
    <dgm:pt modelId="{D261B636-0417-474B-8F06-61B47FC120BA}" type="pres">
      <dgm:prSet presAssocID="{AF691A38-C59D-4864-949F-DAC93905E7FB}" presName="background3" presStyleLbl="node3" presStyleIdx="0" presStyleCnt="3"/>
      <dgm:spPr/>
      <dgm:t>
        <a:bodyPr/>
        <a:lstStyle/>
        <a:p>
          <a:endParaRPr lang="ru-RU"/>
        </a:p>
      </dgm:t>
    </dgm:pt>
    <dgm:pt modelId="{920D9AFE-BD40-478F-A13F-013AD718AD10}" type="pres">
      <dgm:prSet presAssocID="{AF691A38-C59D-4864-949F-DAC93905E7FB}" presName="text3" presStyleLbl="fgAcc3" presStyleIdx="0" presStyleCnt="3" custScaleX="83676" custLinFactNeighborX="16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341EFC-35F4-4739-AEEC-6815AC8AD344}" type="pres">
      <dgm:prSet presAssocID="{AF691A38-C59D-4864-949F-DAC93905E7FB}" presName="hierChild4" presStyleCnt="0"/>
      <dgm:spPr/>
      <dgm:t>
        <a:bodyPr/>
        <a:lstStyle/>
        <a:p>
          <a:endParaRPr lang="ru-RU"/>
        </a:p>
      </dgm:t>
    </dgm:pt>
    <dgm:pt modelId="{7CC62B99-3015-4CAF-8D38-AC687126DDF6}" type="pres">
      <dgm:prSet presAssocID="{B5780002-AC01-45DD-94A7-3274060EB400}" presName="Name17" presStyleLbl="parChTrans1D3" presStyleIdx="1" presStyleCnt="3"/>
      <dgm:spPr/>
      <dgm:t>
        <a:bodyPr/>
        <a:lstStyle/>
        <a:p>
          <a:endParaRPr lang="ru-RU"/>
        </a:p>
      </dgm:t>
    </dgm:pt>
    <dgm:pt modelId="{E8F8FD0D-2E9F-4696-A2F8-9C32F4EDAA0E}" type="pres">
      <dgm:prSet presAssocID="{F043A7B9-AFB9-4013-9259-B0472C90D06E}" presName="hierRoot3" presStyleCnt="0"/>
      <dgm:spPr/>
      <dgm:t>
        <a:bodyPr/>
        <a:lstStyle/>
        <a:p>
          <a:endParaRPr lang="ru-RU"/>
        </a:p>
      </dgm:t>
    </dgm:pt>
    <dgm:pt modelId="{5EE91583-F13B-4038-A631-E63EA7E5F717}" type="pres">
      <dgm:prSet presAssocID="{F043A7B9-AFB9-4013-9259-B0472C90D06E}" presName="composite3" presStyleCnt="0"/>
      <dgm:spPr/>
      <dgm:t>
        <a:bodyPr/>
        <a:lstStyle/>
        <a:p>
          <a:endParaRPr lang="ru-RU"/>
        </a:p>
      </dgm:t>
    </dgm:pt>
    <dgm:pt modelId="{3E6D1601-6DA3-485C-87FE-123E42412292}" type="pres">
      <dgm:prSet presAssocID="{F043A7B9-AFB9-4013-9259-B0472C90D06E}" presName="background3" presStyleLbl="node3" presStyleIdx="1" presStyleCnt="3"/>
      <dgm:spPr/>
      <dgm:t>
        <a:bodyPr/>
        <a:lstStyle/>
        <a:p>
          <a:endParaRPr lang="ru-RU"/>
        </a:p>
      </dgm:t>
    </dgm:pt>
    <dgm:pt modelId="{8A8ABC3F-B38B-4570-BCD0-661B139C446C}" type="pres">
      <dgm:prSet presAssocID="{F043A7B9-AFB9-4013-9259-B0472C90D06E}" presName="text3" presStyleLbl="fgAcc3" presStyleIdx="1" presStyleCnt="3" custScaleX="836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0FBE42-6E87-4045-8E14-F35C3AC2A085}" type="pres">
      <dgm:prSet presAssocID="{F043A7B9-AFB9-4013-9259-B0472C90D06E}" presName="hierChild4" presStyleCnt="0"/>
      <dgm:spPr/>
      <dgm:t>
        <a:bodyPr/>
        <a:lstStyle/>
        <a:p>
          <a:endParaRPr lang="ru-RU"/>
        </a:p>
      </dgm:t>
    </dgm:pt>
    <dgm:pt modelId="{9CC1F9F3-5100-4E72-8276-6FF27982ABD4}" type="pres">
      <dgm:prSet presAssocID="{400E8860-8B6C-40FE-9DC3-CE13FA13B181}" presName="Name17" presStyleLbl="parChTrans1D3" presStyleIdx="2" presStyleCnt="3"/>
      <dgm:spPr/>
      <dgm:t>
        <a:bodyPr/>
        <a:lstStyle/>
        <a:p>
          <a:endParaRPr lang="ru-RU"/>
        </a:p>
      </dgm:t>
    </dgm:pt>
    <dgm:pt modelId="{FB147AD2-9B71-46CE-8141-7A0C181CC55E}" type="pres">
      <dgm:prSet presAssocID="{50B1E94B-7DD7-4E1D-ACAC-695F7C383C26}" presName="hierRoot3" presStyleCnt="0"/>
      <dgm:spPr/>
      <dgm:t>
        <a:bodyPr/>
        <a:lstStyle/>
        <a:p>
          <a:endParaRPr lang="ru-RU"/>
        </a:p>
      </dgm:t>
    </dgm:pt>
    <dgm:pt modelId="{5E656708-9701-452F-8617-0222B41D563E}" type="pres">
      <dgm:prSet presAssocID="{50B1E94B-7DD7-4E1D-ACAC-695F7C383C26}" presName="composite3" presStyleCnt="0"/>
      <dgm:spPr/>
      <dgm:t>
        <a:bodyPr/>
        <a:lstStyle/>
        <a:p>
          <a:endParaRPr lang="ru-RU"/>
        </a:p>
      </dgm:t>
    </dgm:pt>
    <dgm:pt modelId="{9D35C1D0-83D6-4C1C-A2DC-8E1B49A352C5}" type="pres">
      <dgm:prSet presAssocID="{50B1E94B-7DD7-4E1D-ACAC-695F7C383C26}" presName="background3" presStyleLbl="node3" presStyleIdx="2" presStyleCnt="3"/>
      <dgm:spPr/>
      <dgm:t>
        <a:bodyPr/>
        <a:lstStyle/>
        <a:p>
          <a:endParaRPr lang="ru-RU"/>
        </a:p>
      </dgm:t>
    </dgm:pt>
    <dgm:pt modelId="{DE20F972-E0A7-4943-85A4-D3B6A98C0A74}" type="pres">
      <dgm:prSet presAssocID="{50B1E94B-7DD7-4E1D-ACAC-695F7C383C26}" presName="text3" presStyleLbl="fgAcc3" presStyleIdx="2" presStyleCnt="3" custScaleX="836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6A4EE1-9D8C-41C9-8A6C-EC58DEC5A3F1}" type="pres">
      <dgm:prSet presAssocID="{50B1E94B-7DD7-4E1D-ACAC-695F7C383C26}" presName="hierChild4" presStyleCnt="0"/>
      <dgm:spPr/>
      <dgm:t>
        <a:bodyPr/>
        <a:lstStyle/>
        <a:p>
          <a:endParaRPr lang="ru-RU"/>
        </a:p>
      </dgm:t>
    </dgm:pt>
  </dgm:ptLst>
  <dgm:cxnLst>
    <dgm:cxn modelId="{A5E88F4F-80E7-4B10-B741-B1C1C646E991}" srcId="{F48AB5BB-DF6A-45E2-A59C-20D7484385D8}" destId="{50B1E94B-7DD7-4E1D-ACAC-695F7C383C26}" srcOrd="2" destOrd="0" parTransId="{400E8860-8B6C-40FE-9DC3-CE13FA13B181}" sibTransId="{12FE9A65-5BBA-4FB3-9E84-341E39DB37CB}"/>
    <dgm:cxn modelId="{DA73CB12-9BD1-426D-90F6-3B44A953FB8E}" type="presOf" srcId="{3AB47E48-5656-4B59-B63F-0E41A9CF36B2}" destId="{F2BFFCB8-8D03-429F-B487-EAEE1B1488E3}" srcOrd="0" destOrd="0" presId="urn:microsoft.com/office/officeart/2005/8/layout/hierarchy1"/>
    <dgm:cxn modelId="{FB035871-A691-4731-8C85-A8FB03942765}" type="presOf" srcId="{7274D1FD-018E-4F19-8464-99A51D573D6F}" destId="{6D83EA85-5569-48CF-88D9-2C53D99972C2}" srcOrd="0" destOrd="0" presId="urn:microsoft.com/office/officeart/2005/8/layout/hierarchy1"/>
    <dgm:cxn modelId="{ED22D4D6-7024-4AC5-8D98-343EC2F5AD45}" srcId="{F48AB5BB-DF6A-45E2-A59C-20D7484385D8}" destId="{AF691A38-C59D-4864-949F-DAC93905E7FB}" srcOrd="0" destOrd="0" parTransId="{F2B8BAA7-655D-4E5E-B581-C973548CE5A7}" sibTransId="{0B52ECC5-7269-4187-B3BC-50F25CBD61FC}"/>
    <dgm:cxn modelId="{8EB07927-6528-4C79-BD0A-C72589008F38}" srcId="{3AB47E48-5656-4B59-B63F-0E41A9CF36B2}" destId="{F48AB5BB-DF6A-45E2-A59C-20D7484385D8}" srcOrd="0" destOrd="0" parTransId="{73B52B96-CA35-423A-AE3B-EC07C6A7E7B3}" sibTransId="{1A849321-0563-4E50-AC78-499C6C5E934E}"/>
    <dgm:cxn modelId="{2C37E17A-2966-4A5C-9A59-3821A5F59E1D}" type="presOf" srcId="{F2B8BAA7-655D-4E5E-B581-C973548CE5A7}" destId="{4CEB75F2-491F-49E9-98EC-1542D5681326}" srcOrd="0" destOrd="0" presId="urn:microsoft.com/office/officeart/2005/8/layout/hierarchy1"/>
    <dgm:cxn modelId="{8BE0CB26-4B16-463A-BA92-936E291CAA5A}" type="presOf" srcId="{B5780002-AC01-45DD-94A7-3274060EB400}" destId="{7CC62B99-3015-4CAF-8D38-AC687126DDF6}" srcOrd="0" destOrd="0" presId="urn:microsoft.com/office/officeart/2005/8/layout/hierarchy1"/>
    <dgm:cxn modelId="{BFD87692-6A43-42F8-93DD-DDE23DA9F933}" type="presOf" srcId="{AF691A38-C59D-4864-949F-DAC93905E7FB}" destId="{920D9AFE-BD40-478F-A13F-013AD718AD10}" srcOrd="0" destOrd="0" presId="urn:microsoft.com/office/officeart/2005/8/layout/hierarchy1"/>
    <dgm:cxn modelId="{044327A6-6AC1-4CA8-9BA0-E6828678F53E}" type="presOf" srcId="{400E8860-8B6C-40FE-9DC3-CE13FA13B181}" destId="{9CC1F9F3-5100-4E72-8276-6FF27982ABD4}" srcOrd="0" destOrd="0" presId="urn:microsoft.com/office/officeart/2005/8/layout/hierarchy1"/>
    <dgm:cxn modelId="{74FA0E73-AD5F-44D7-8966-C823C2D10596}" srcId="{F48AB5BB-DF6A-45E2-A59C-20D7484385D8}" destId="{F043A7B9-AFB9-4013-9259-B0472C90D06E}" srcOrd="1" destOrd="0" parTransId="{B5780002-AC01-45DD-94A7-3274060EB400}" sibTransId="{38B4B82D-0CA7-4FA9-8D6C-6F96DCFA8049}"/>
    <dgm:cxn modelId="{104828FC-284C-482E-BB5F-856DA61FC4AF}" type="presOf" srcId="{73B52B96-CA35-423A-AE3B-EC07C6A7E7B3}" destId="{79C8C6F3-97B1-4F6D-9DAD-0601CE43FB94}" srcOrd="0" destOrd="0" presId="urn:microsoft.com/office/officeart/2005/8/layout/hierarchy1"/>
    <dgm:cxn modelId="{91C80B1E-909B-47AD-BF53-EA413A554A25}" type="presOf" srcId="{50B1E94B-7DD7-4E1D-ACAC-695F7C383C26}" destId="{DE20F972-E0A7-4943-85A4-D3B6A98C0A74}" srcOrd="0" destOrd="0" presId="urn:microsoft.com/office/officeart/2005/8/layout/hierarchy1"/>
    <dgm:cxn modelId="{C6207661-953D-4509-A76D-8F8FA2F4FADC}" type="presOf" srcId="{F043A7B9-AFB9-4013-9259-B0472C90D06E}" destId="{8A8ABC3F-B38B-4570-BCD0-661B139C446C}" srcOrd="0" destOrd="0" presId="urn:microsoft.com/office/officeart/2005/8/layout/hierarchy1"/>
    <dgm:cxn modelId="{D65704A4-993F-4788-B03D-1F91D7B26C55}" srcId="{7274D1FD-018E-4F19-8464-99A51D573D6F}" destId="{3AB47E48-5656-4B59-B63F-0E41A9CF36B2}" srcOrd="0" destOrd="0" parTransId="{331F47C6-3BEB-48B1-A1F9-D909A4DAEC48}" sibTransId="{382D86AA-4078-48D6-A4D4-D98306C4BAE9}"/>
    <dgm:cxn modelId="{EE678957-274D-4068-A87B-DE4575B126FC}" type="presOf" srcId="{F48AB5BB-DF6A-45E2-A59C-20D7484385D8}" destId="{51DF9DFB-D0E6-4E4A-A671-26E3823D5AA0}" srcOrd="0" destOrd="0" presId="urn:microsoft.com/office/officeart/2005/8/layout/hierarchy1"/>
    <dgm:cxn modelId="{B73A4360-7032-42A5-9998-2BD76D9BC170}" type="presParOf" srcId="{6D83EA85-5569-48CF-88D9-2C53D99972C2}" destId="{F8C96A91-4D87-4786-972B-5CF784DDB42A}" srcOrd="0" destOrd="0" presId="urn:microsoft.com/office/officeart/2005/8/layout/hierarchy1"/>
    <dgm:cxn modelId="{69C64DB5-CB99-425A-8684-6AF595A1CF35}" type="presParOf" srcId="{F8C96A91-4D87-4786-972B-5CF784DDB42A}" destId="{7971E4D3-CC4C-4077-936F-C6831429099F}" srcOrd="0" destOrd="0" presId="urn:microsoft.com/office/officeart/2005/8/layout/hierarchy1"/>
    <dgm:cxn modelId="{8AAC86A3-FBE2-4835-AEC8-64005B93CC27}" type="presParOf" srcId="{7971E4D3-CC4C-4077-936F-C6831429099F}" destId="{18674FB9-5F01-4A64-A754-D8E9A86D016C}" srcOrd="0" destOrd="0" presId="urn:microsoft.com/office/officeart/2005/8/layout/hierarchy1"/>
    <dgm:cxn modelId="{5C7D11F8-DC1A-4916-9F11-496DDB0875E9}" type="presParOf" srcId="{7971E4D3-CC4C-4077-936F-C6831429099F}" destId="{F2BFFCB8-8D03-429F-B487-EAEE1B1488E3}" srcOrd="1" destOrd="0" presId="urn:microsoft.com/office/officeart/2005/8/layout/hierarchy1"/>
    <dgm:cxn modelId="{2EFF0136-F9AC-45CD-9B2F-E1F6044C40A2}" type="presParOf" srcId="{F8C96A91-4D87-4786-972B-5CF784DDB42A}" destId="{FEB89118-E2C7-49F4-A379-D420662249D0}" srcOrd="1" destOrd="0" presId="urn:microsoft.com/office/officeart/2005/8/layout/hierarchy1"/>
    <dgm:cxn modelId="{70BCD0BE-BF40-439A-8067-8ECA0030F9EB}" type="presParOf" srcId="{FEB89118-E2C7-49F4-A379-D420662249D0}" destId="{79C8C6F3-97B1-4F6D-9DAD-0601CE43FB94}" srcOrd="0" destOrd="0" presId="urn:microsoft.com/office/officeart/2005/8/layout/hierarchy1"/>
    <dgm:cxn modelId="{DC571BF4-CB78-4522-BCFA-FBF5B0651510}" type="presParOf" srcId="{FEB89118-E2C7-49F4-A379-D420662249D0}" destId="{CC16DC59-2BE5-4EF0-AF89-38016B79E8C7}" srcOrd="1" destOrd="0" presId="urn:microsoft.com/office/officeart/2005/8/layout/hierarchy1"/>
    <dgm:cxn modelId="{DC4D12F9-BEB8-40AE-A2E3-E6E5AD69B9DE}" type="presParOf" srcId="{CC16DC59-2BE5-4EF0-AF89-38016B79E8C7}" destId="{DFB5F28C-C70D-4A93-9282-2FCD72EA78E6}" srcOrd="0" destOrd="0" presId="urn:microsoft.com/office/officeart/2005/8/layout/hierarchy1"/>
    <dgm:cxn modelId="{51B8C1B5-1BB5-4F06-B3A3-DEE5EB55A76C}" type="presParOf" srcId="{DFB5F28C-C70D-4A93-9282-2FCD72EA78E6}" destId="{B5E49D63-D158-4E1E-8855-D17A5B8207AC}" srcOrd="0" destOrd="0" presId="urn:microsoft.com/office/officeart/2005/8/layout/hierarchy1"/>
    <dgm:cxn modelId="{ADD71EB5-C5AB-4875-8533-9C7073048D2B}" type="presParOf" srcId="{DFB5F28C-C70D-4A93-9282-2FCD72EA78E6}" destId="{51DF9DFB-D0E6-4E4A-A671-26E3823D5AA0}" srcOrd="1" destOrd="0" presId="urn:microsoft.com/office/officeart/2005/8/layout/hierarchy1"/>
    <dgm:cxn modelId="{73C44F97-2ED4-4A3A-A673-0A72BC121D80}" type="presParOf" srcId="{CC16DC59-2BE5-4EF0-AF89-38016B79E8C7}" destId="{4A3F9C5C-1BC6-472B-9969-46B56CFCF574}" srcOrd="1" destOrd="0" presId="urn:microsoft.com/office/officeart/2005/8/layout/hierarchy1"/>
    <dgm:cxn modelId="{946DDC4C-2649-4296-B4A9-E1F17C611C96}" type="presParOf" srcId="{4A3F9C5C-1BC6-472B-9969-46B56CFCF574}" destId="{4CEB75F2-491F-49E9-98EC-1542D5681326}" srcOrd="0" destOrd="0" presId="urn:microsoft.com/office/officeart/2005/8/layout/hierarchy1"/>
    <dgm:cxn modelId="{B52D17DF-3D91-4010-A371-05492E372696}" type="presParOf" srcId="{4A3F9C5C-1BC6-472B-9969-46B56CFCF574}" destId="{F47972B0-73F7-4654-BB3D-A2AD8D53DC44}" srcOrd="1" destOrd="0" presId="urn:microsoft.com/office/officeart/2005/8/layout/hierarchy1"/>
    <dgm:cxn modelId="{2575F2E4-CB6B-4708-8701-8DF54E4CC71E}" type="presParOf" srcId="{F47972B0-73F7-4654-BB3D-A2AD8D53DC44}" destId="{92F2CB2B-AEB1-4745-86F6-3E480D919544}" srcOrd="0" destOrd="0" presId="urn:microsoft.com/office/officeart/2005/8/layout/hierarchy1"/>
    <dgm:cxn modelId="{356B4A8C-D331-48DE-B5EC-93F37C558E9C}" type="presParOf" srcId="{92F2CB2B-AEB1-4745-86F6-3E480D919544}" destId="{D261B636-0417-474B-8F06-61B47FC120BA}" srcOrd="0" destOrd="0" presId="urn:microsoft.com/office/officeart/2005/8/layout/hierarchy1"/>
    <dgm:cxn modelId="{A5C95E08-9D1D-42FC-82EB-2247142D6498}" type="presParOf" srcId="{92F2CB2B-AEB1-4745-86F6-3E480D919544}" destId="{920D9AFE-BD40-478F-A13F-013AD718AD10}" srcOrd="1" destOrd="0" presId="urn:microsoft.com/office/officeart/2005/8/layout/hierarchy1"/>
    <dgm:cxn modelId="{BD60F261-C5E5-4A30-866D-5FDACB24AA6F}" type="presParOf" srcId="{F47972B0-73F7-4654-BB3D-A2AD8D53DC44}" destId="{DF341EFC-35F4-4739-AEEC-6815AC8AD344}" srcOrd="1" destOrd="0" presId="urn:microsoft.com/office/officeart/2005/8/layout/hierarchy1"/>
    <dgm:cxn modelId="{B86A9C02-838B-43A6-8CAB-B4E5EBAB878E}" type="presParOf" srcId="{4A3F9C5C-1BC6-472B-9969-46B56CFCF574}" destId="{7CC62B99-3015-4CAF-8D38-AC687126DDF6}" srcOrd="2" destOrd="0" presId="urn:microsoft.com/office/officeart/2005/8/layout/hierarchy1"/>
    <dgm:cxn modelId="{34D13537-BA88-4A4C-AFF4-564F284B7642}" type="presParOf" srcId="{4A3F9C5C-1BC6-472B-9969-46B56CFCF574}" destId="{E8F8FD0D-2E9F-4696-A2F8-9C32F4EDAA0E}" srcOrd="3" destOrd="0" presId="urn:microsoft.com/office/officeart/2005/8/layout/hierarchy1"/>
    <dgm:cxn modelId="{D8527C3A-92AA-4DAB-8DBF-751DA447947A}" type="presParOf" srcId="{E8F8FD0D-2E9F-4696-A2F8-9C32F4EDAA0E}" destId="{5EE91583-F13B-4038-A631-E63EA7E5F717}" srcOrd="0" destOrd="0" presId="urn:microsoft.com/office/officeart/2005/8/layout/hierarchy1"/>
    <dgm:cxn modelId="{8CE8A8C3-8848-4EEE-8DDF-194199E36393}" type="presParOf" srcId="{5EE91583-F13B-4038-A631-E63EA7E5F717}" destId="{3E6D1601-6DA3-485C-87FE-123E42412292}" srcOrd="0" destOrd="0" presId="urn:microsoft.com/office/officeart/2005/8/layout/hierarchy1"/>
    <dgm:cxn modelId="{20978518-B943-477E-8441-BD47E5AD6093}" type="presParOf" srcId="{5EE91583-F13B-4038-A631-E63EA7E5F717}" destId="{8A8ABC3F-B38B-4570-BCD0-661B139C446C}" srcOrd="1" destOrd="0" presId="urn:microsoft.com/office/officeart/2005/8/layout/hierarchy1"/>
    <dgm:cxn modelId="{35EAD661-9305-4BF2-A721-89A897A7D439}" type="presParOf" srcId="{E8F8FD0D-2E9F-4696-A2F8-9C32F4EDAA0E}" destId="{AD0FBE42-6E87-4045-8E14-F35C3AC2A085}" srcOrd="1" destOrd="0" presId="urn:microsoft.com/office/officeart/2005/8/layout/hierarchy1"/>
    <dgm:cxn modelId="{B5AF1BAC-21E1-46CF-B32E-EE5A02FA1C97}" type="presParOf" srcId="{4A3F9C5C-1BC6-472B-9969-46B56CFCF574}" destId="{9CC1F9F3-5100-4E72-8276-6FF27982ABD4}" srcOrd="4" destOrd="0" presId="urn:microsoft.com/office/officeart/2005/8/layout/hierarchy1"/>
    <dgm:cxn modelId="{DC4A45CD-CE69-4C40-9077-9BC8ABF83D55}" type="presParOf" srcId="{4A3F9C5C-1BC6-472B-9969-46B56CFCF574}" destId="{FB147AD2-9B71-46CE-8141-7A0C181CC55E}" srcOrd="5" destOrd="0" presId="urn:microsoft.com/office/officeart/2005/8/layout/hierarchy1"/>
    <dgm:cxn modelId="{A6685960-9ABC-47C2-B120-9117E6EBEA51}" type="presParOf" srcId="{FB147AD2-9B71-46CE-8141-7A0C181CC55E}" destId="{5E656708-9701-452F-8617-0222B41D563E}" srcOrd="0" destOrd="0" presId="urn:microsoft.com/office/officeart/2005/8/layout/hierarchy1"/>
    <dgm:cxn modelId="{6CFDA435-0265-4963-B8ED-520164EAB426}" type="presParOf" srcId="{5E656708-9701-452F-8617-0222B41D563E}" destId="{9D35C1D0-83D6-4C1C-A2DC-8E1B49A352C5}" srcOrd="0" destOrd="0" presId="urn:microsoft.com/office/officeart/2005/8/layout/hierarchy1"/>
    <dgm:cxn modelId="{D3AA447D-5E6A-423B-A1C8-DED146038B56}" type="presParOf" srcId="{5E656708-9701-452F-8617-0222B41D563E}" destId="{DE20F972-E0A7-4943-85A4-D3B6A98C0A74}" srcOrd="1" destOrd="0" presId="urn:microsoft.com/office/officeart/2005/8/layout/hierarchy1"/>
    <dgm:cxn modelId="{919D3C33-54B7-4903-9C75-3D2E12FA6593}" type="presParOf" srcId="{FB147AD2-9B71-46CE-8141-7A0C181CC55E}" destId="{8B6A4EE1-9D8C-41C9-8A6C-EC58DEC5A3F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2782A90-8020-435F-BE59-74D9B28F5B21}" type="doc">
      <dgm:prSet loTypeId="urn:microsoft.com/office/officeart/2005/8/layout/hierarchy3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1FA492D2-2500-46CD-9690-A51EC5607958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lnSpc>
              <a:spcPts val="1200"/>
            </a:lnSpc>
          </a:pPr>
          <a:r>
            <a:rPr lang="ru-RU" sz="1400" b="0" dirty="0" smtClean="0">
              <a:solidFill>
                <a:schemeClr val="tx1">
                  <a:lumMod val="95000"/>
                  <a:lumOff val="5000"/>
                </a:schemeClr>
              </a:solidFill>
            </a:rPr>
            <a:t>Режим окна </a:t>
          </a:r>
        </a:p>
        <a:p>
          <a:pPr>
            <a:lnSpc>
              <a:spcPts val="1200"/>
            </a:lnSpc>
          </a:pPr>
          <a:r>
            <a:rPr lang="ru-RU" sz="14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«Станция и ее устройства»</a:t>
          </a:r>
          <a:endParaRPr lang="ru-RU" sz="14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A72BB5E1-A432-40A4-A851-8DBCB9BD50DB}" type="parTrans" cxnId="{E72A6156-2DC9-4CCA-B367-6F843A0BF632}">
      <dgm:prSet/>
      <dgm:spPr/>
      <dgm:t>
        <a:bodyPr/>
        <a:lstStyle/>
        <a:p>
          <a:endParaRPr lang="ru-RU" b="1"/>
        </a:p>
      </dgm:t>
    </dgm:pt>
    <dgm:pt modelId="{8E334D2D-D6CA-42A9-8B8D-ED2A4894EB5C}" type="sibTrans" cxnId="{E72A6156-2DC9-4CCA-B367-6F843A0BF632}">
      <dgm:prSet/>
      <dgm:spPr/>
      <dgm:t>
        <a:bodyPr/>
        <a:lstStyle/>
        <a:p>
          <a:endParaRPr lang="ru-RU" b="1"/>
        </a:p>
      </dgm:t>
    </dgm:pt>
    <dgm:pt modelId="{7A8C2F34-51AA-48EB-B9E1-805EF3B9555A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b="1" dirty="0" smtClean="0"/>
            <a:t>Общие параметры </a:t>
          </a:r>
          <a:r>
            <a:rPr lang="ru-RU" b="0" dirty="0" smtClean="0"/>
            <a:t>(Наименование, описание, производство</a:t>
          </a:r>
          <a:r>
            <a:rPr lang="en-US" b="0" dirty="0" smtClean="0"/>
            <a:t>, SN</a:t>
          </a:r>
          <a:r>
            <a:rPr lang="ru-RU" b="0" dirty="0" smtClean="0"/>
            <a:t> и т.д.)</a:t>
          </a:r>
          <a:endParaRPr lang="ru-RU" b="0" dirty="0"/>
        </a:p>
      </dgm:t>
    </dgm:pt>
    <dgm:pt modelId="{1130F813-73D3-4C8C-87E0-DF649C6F6CBB}" type="parTrans" cxnId="{05945867-54B5-48B9-AF21-A5879747E3CF}">
      <dgm:prSet/>
      <dgm:spPr/>
      <dgm:t>
        <a:bodyPr/>
        <a:lstStyle/>
        <a:p>
          <a:endParaRPr lang="ru-RU" b="1"/>
        </a:p>
      </dgm:t>
    </dgm:pt>
    <dgm:pt modelId="{0B561F65-7636-4E34-94FB-B05BC39D4831}" type="sibTrans" cxnId="{05945867-54B5-48B9-AF21-A5879747E3CF}">
      <dgm:prSet/>
      <dgm:spPr/>
      <dgm:t>
        <a:bodyPr/>
        <a:lstStyle/>
        <a:p>
          <a:endParaRPr lang="ru-RU" b="1"/>
        </a:p>
      </dgm:t>
    </dgm:pt>
    <dgm:pt modelId="{3E33FAB6-FA62-46BC-B722-1ECACAF4E0C1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lnSpc>
              <a:spcPts val="1200"/>
            </a:lnSpc>
          </a:pPr>
          <a:r>
            <a:rPr lang="ru-RU" sz="1400" b="0" dirty="0" smtClean="0">
              <a:solidFill>
                <a:schemeClr val="tx1">
                  <a:lumMod val="95000"/>
                  <a:lumOff val="5000"/>
                </a:schemeClr>
              </a:solidFill>
            </a:rPr>
            <a:t>Режим окна </a:t>
          </a:r>
        </a:p>
        <a:p>
          <a:pPr>
            <a:lnSpc>
              <a:spcPts val="1200"/>
            </a:lnSpc>
          </a:pPr>
          <a:r>
            <a:rPr lang="ru-RU" sz="14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«Свободные устройства»</a:t>
          </a:r>
          <a:endParaRPr lang="ru-RU" sz="14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C2F5B025-BEC3-4361-8F51-A1149EED6AC1}" type="parTrans" cxnId="{AF974B5E-5955-4ECF-9A02-62288A1BD516}">
      <dgm:prSet/>
      <dgm:spPr/>
      <dgm:t>
        <a:bodyPr/>
        <a:lstStyle/>
        <a:p>
          <a:endParaRPr lang="ru-RU" b="1"/>
        </a:p>
      </dgm:t>
    </dgm:pt>
    <dgm:pt modelId="{9F860DFB-DCCE-4418-889C-054A0BC42569}" type="sibTrans" cxnId="{AF974B5E-5955-4ECF-9A02-62288A1BD516}">
      <dgm:prSet/>
      <dgm:spPr/>
      <dgm:t>
        <a:bodyPr/>
        <a:lstStyle/>
        <a:p>
          <a:endParaRPr lang="ru-RU" b="1"/>
        </a:p>
      </dgm:t>
    </dgm:pt>
    <dgm:pt modelId="{A1713383-F2BD-41A3-8455-897794A9A3FA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b="0" dirty="0" smtClean="0"/>
            <a:t>Поле </a:t>
          </a:r>
          <a:r>
            <a:rPr lang="ru-RU" b="1" dirty="0" smtClean="0"/>
            <a:t>«Состояние»</a:t>
          </a:r>
          <a:endParaRPr lang="ru-RU" b="1" dirty="0"/>
        </a:p>
      </dgm:t>
    </dgm:pt>
    <dgm:pt modelId="{F74D77B0-A58F-44BB-B2D4-4EDE9559281C}" type="parTrans" cxnId="{79AC7529-558B-4B00-B236-976C18B2645E}">
      <dgm:prSet/>
      <dgm:spPr/>
      <dgm:t>
        <a:bodyPr/>
        <a:lstStyle/>
        <a:p>
          <a:endParaRPr lang="ru-RU" b="1"/>
        </a:p>
      </dgm:t>
    </dgm:pt>
    <dgm:pt modelId="{761EC20A-0D5D-4220-A5E3-FFAF637FAACD}" type="sibTrans" cxnId="{79AC7529-558B-4B00-B236-976C18B2645E}">
      <dgm:prSet/>
      <dgm:spPr/>
      <dgm:t>
        <a:bodyPr/>
        <a:lstStyle/>
        <a:p>
          <a:endParaRPr lang="ru-RU" b="1"/>
        </a:p>
      </dgm:t>
    </dgm:pt>
    <dgm:pt modelId="{C95908AD-4102-4CA7-9C21-6452BB4D02EA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b="0" dirty="0" smtClean="0"/>
            <a:t>Поле </a:t>
          </a:r>
          <a:r>
            <a:rPr lang="ru-RU" b="1" dirty="0" smtClean="0"/>
            <a:t>«Местонахождение»</a:t>
          </a:r>
          <a:endParaRPr lang="ru-RU" b="1" dirty="0"/>
        </a:p>
      </dgm:t>
    </dgm:pt>
    <dgm:pt modelId="{2E05E68D-CBAB-4F6A-9079-82211C57532B}" type="parTrans" cxnId="{A8609706-CBC0-441E-9CF6-0A7996C1B7CA}">
      <dgm:prSet/>
      <dgm:spPr/>
      <dgm:t>
        <a:bodyPr/>
        <a:lstStyle/>
        <a:p>
          <a:pPr algn="r"/>
          <a:endParaRPr lang="ru-RU"/>
        </a:p>
      </dgm:t>
    </dgm:pt>
    <dgm:pt modelId="{F8765574-0FD5-4AB5-9994-9D4395DDAC00}" type="sibTrans" cxnId="{A8609706-CBC0-441E-9CF6-0A7996C1B7CA}">
      <dgm:prSet/>
      <dgm:spPr/>
      <dgm:t>
        <a:bodyPr/>
        <a:lstStyle/>
        <a:p>
          <a:endParaRPr lang="ru-RU"/>
        </a:p>
      </dgm:t>
    </dgm:pt>
    <dgm:pt modelId="{1997DBF8-0660-4364-90FE-AC32D2EF92A9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b="1" dirty="0" smtClean="0"/>
            <a:t>Общие команды</a:t>
          </a:r>
        </a:p>
        <a:p>
          <a:r>
            <a:rPr lang="ru-RU" dirty="0" smtClean="0"/>
            <a:t>(Добавить/Удалить, </a:t>
          </a:r>
          <a:r>
            <a:rPr lang="ru-RU" dirty="0" smtClean="0">
              <a:latin typeface="Lucida Sans Unicode" pitchFamily="34" charset="0"/>
            </a:rPr>
            <a:t>Поставить на ремонт/Снять с ремонта)</a:t>
          </a:r>
          <a:endParaRPr lang="ru-RU" dirty="0"/>
        </a:p>
      </dgm:t>
    </dgm:pt>
    <dgm:pt modelId="{B39A8F99-5B17-474B-AC7F-9C6231018137}" type="parTrans" cxnId="{BEF9354E-9592-4B01-A613-AC7DE3699C04}">
      <dgm:prSet/>
      <dgm:spPr/>
      <dgm:t>
        <a:bodyPr/>
        <a:lstStyle/>
        <a:p>
          <a:endParaRPr lang="ru-RU"/>
        </a:p>
      </dgm:t>
    </dgm:pt>
    <dgm:pt modelId="{6F46B0C5-D4EA-4F02-B8AD-31F9D29F1C23}" type="sibTrans" cxnId="{BEF9354E-9592-4B01-A613-AC7DE3699C04}">
      <dgm:prSet/>
      <dgm:spPr/>
      <dgm:t>
        <a:bodyPr/>
        <a:lstStyle/>
        <a:p>
          <a:endParaRPr lang="ru-RU"/>
        </a:p>
      </dgm:t>
    </dgm:pt>
    <dgm:pt modelId="{56ED0B05-6107-4076-B680-065C2A07ECE0}" type="pres">
      <dgm:prSet presAssocID="{02782A90-8020-435F-BE59-74D9B28F5B2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94EB7FD-77BB-4E8A-99B6-865F06F319EF}" type="pres">
      <dgm:prSet presAssocID="{1FA492D2-2500-46CD-9690-A51EC5607958}" presName="root" presStyleCnt="0"/>
      <dgm:spPr/>
    </dgm:pt>
    <dgm:pt modelId="{CEA357D7-9EAA-4D72-9308-55238126B138}" type="pres">
      <dgm:prSet presAssocID="{1FA492D2-2500-46CD-9690-A51EC5607958}" presName="rootComposite" presStyleCnt="0"/>
      <dgm:spPr/>
    </dgm:pt>
    <dgm:pt modelId="{574E89FA-6111-4D4F-AA0F-5C4EEAE17C1C}" type="pres">
      <dgm:prSet presAssocID="{1FA492D2-2500-46CD-9690-A51EC5607958}" presName="rootText" presStyleLbl="node1" presStyleIdx="0" presStyleCnt="2" custScaleX="246309" custLinFactY="-45400" custLinFactNeighborY="-100000"/>
      <dgm:spPr/>
      <dgm:t>
        <a:bodyPr/>
        <a:lstStyle/>
        <a:p>
          <a:endParaRPr lang="ru-RU"/>
        </a:p>
      </dgm:t>
    </dgm:pt>
    <dgm:pt modelId="{CA3B6567-3A2B-434E-8ABA-AABC2640C70A}" type="pres">
      <dgm:prSet presAssocID="{1FA492D2-2500-46CD-9690-A51EC5607958}" presName="rootConnector" presStyleLbl="node1" presStyleIdx="0" presStyleCnt="2"/>
      <dgm:spPr/>
      <dgm:t>
        <a:bodyPr/>
        <a:lstStyle/>
        <a:p>
          <a:endParaRPr lang="ru-RU"/>
        </a:p>
      </dgm:t>
    </dgm:pt>
    <dgm:pt modelId="{BF30C20E-0A86-4C0E-B352-96557967D235}" type="pres">
      <dgm:prSet presAssocID="{1FA492D2-2500-46CD-9690-A51EC5607958}" presName="childShape" presStyleCnt="0"/>
      <dgm:spPr/>
    </dgm:pt>
    <dgm:pt modelId="{29C592AE-DB3B-4FA2-85B7-AC6AC200D591}" type="pres">
      <dgm:prSet presAssocID="{B39A8F99-5B17-474B-AC7F-9C6231018137}" presName="Name13" presStyleLbl="parChTrans1D2" presStyleIdx="0" presStyleCnt="4"/>
      <dgm:spPr/>
      <dgm:t>
        <a:bodyPr/>
        <a:lstStyle/>
        <a:p>
          <a:endParaRPr lang="ru-RU"/>
        </a:p>
      </dgm:t>
    </dgm:pt>
    <dgm:pt modelId="{A8A4DB58-8857-410B-82AF-F1DF783FBD68}" type="pres">
      <dgm:prSet presAssocID="{1997DBF8-0660-4364-90FE-AC32D2EF92A9}" presName="childText" presStyleLbl="bgAcc1" presStyleIdx="0" presStyleCnt="4" custScaleX="287369" custScaleY="150351" custLinFactY="-2465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61FD62-5DF7-4FEA-81FF-43550833AA7A}" type="pres">
      <dgm:prSet presAssocID="{1130F813-73D3-4C8C-87E0-DF649C6F6CBB}" presName="Name13" presStyleLbl="parChTrans1D2" presStyleIdx="1" presStyleCnt="4"/>
      <dgm:spPr/>
      <dgm:t>
        <a:bodyPr/>
        <a:lstStyle/>
        <a:p>
          <a:endParaRPr lang="ru-RU"/>
        </a:p>
      </dgm:t>
    </dgm:pt>
    <dgm:pt modelId="{5A2F277A-27E9-4CFE-A22A-70FD4C5F2ED9}" type="pres">
      <dgm:prSet presAssocID="{7A8C2F34-51AA-48EB-B9E1-805EF3B9555A}" presName="childText" presStyleLbl="bgAcc1" presStyleIdx="1" presStyleCnt="4" custScaleX="289291" custScaleY="153770" custLinFactY="-9672" custLinFactNeighborX="181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DDCABC-CCA1-4A34-812A-4A73DD7AF8FA}" type="pres">
      <dgm:prSet presAssocID="{3E33FAB6-FA62-46BC-B722-1ECACAF4E0C1}" presName="root" presStyleCnt="0"/>
      <dgm:spPr/>
    </dgm:pt>
    <dgm:pt modelId="{9EA2AD11-0515-4D16-881C-35DB34ADA631}" type="pres">
      <dgm:prSet presAssocID="{3E33FAB6-FA62-46BC-B722-1ECACAF4E0C1}" presName="rootComposite" presStyleCnt="0"/>
      <dgm:spPr/>
    </dgm:pt>
    <dgm:pt modelId="{FDA073C4-1E78-4FD6-9695-83B8FF129D69}" type="pres">
      <dgm:prSet presAssocID="{3E33FAB6-FA62-46BC-B722-1ECACAF4E0C1}" presName="rootText" presStyleLbl="node1" presStyleIdx="1" presStyleCnt="2" custScaleX="236160" custLinFactY="-45400" custLinFactNeighborY="-100000"/>
      <dgm:spPr/>
      <dgm:t>
        <a:bodyPr/>
        <a:lstStyle/>
        <a:p>
          <a:endParaRPr lang="ru-RU"/>
        </a:p>
      </dgm:t>
    </dgm:pt>
    <dgm:pt modelId="{FFEB73FB-82EB-46E7-AC06-F813B643345F}" type="pres">
      <dgm:prSet presAssocID="{3E33FAB6-FA62-46BC-B722-1ECACAF4E0C1}" presName="rootConnector" presStyleLbl="node1" presStyleIdx="1" presStyleCnt="2"/>
      <dgm:spPr/>
      <dgm:t>
        <a:bodyPr/>
        <a:lstStyle/>
        <a:p>
          <a:endParaRPr lang="ru-RU"/>
        </a:p>
      </dgm:t>
    </dgm:pt>
    <dgm:pt modelId="{DC55805D-0B7F-4E75-82EB-6F921BBC239D}" type="pres">
      <dgm:prSet presAssocID="{3E33FAB6-FA62-46BC-B722-1ECACAF4E0C1}" presName="childShape" presStyleCnt="0"/>
      <dgm:spPr/>
    </dgm:pt>
    <dgm:pt modelId="{AD2983C4-47BF-4A64-9583-C84A450EC687}" type="pres">
      <dgm:prSet presAssocID="{F74D77B0-A58F-44BB-B2D4-4EDE9559281C}" presName="Name13" presStyleLbl="parChTrans1D2" presStyleIdx="2" presStyleCnt="4"/>
      <dgm:spPr/>
      <dgm:t>
        <a:bodyPr/>
        <a:lstStyle/>
        <a:p>
          <a:endParaRPr lang="ru-RU"/>
        </a:p>
      </dgm:t>
    </dgm:pt>
    <dgm:pt modelId="{1145BFF8-1FD4-44C8-B62B-A700AB73A740}" type="pres">
      <dgm:prSet presAssocID="{A1713383-F2BD-41A3-8455-897794A9A3FA}" presName="childText" presStyleLbl="bgAcc1" presStyleIdx="2" presStyleCnt="4" custScaleX="188331" custScaleY="106326" custLinFactY="100000" custLinFactNeighborY="152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48B366-91E3-4099-AC5C-9E5C9363CCE4}" type="pres">
      <dgm:prSet presAssocID="{2E05E68D-CBAB-4F6A-9079-82211C57532B}" presName="Name13" presStyleLbl="parChTrans1D2" presStyleIdx="3" presStyleCnt="4"/>
      <dgm:spPr/>
      <dgm:t>
        <a:bodyPr/>
        <a:lstStyle/>
        <a:p>
          <a:endParaRPr lang="ru-RU"/>
        </a:p>
      </dgm:t>
    </dgm:pt>
    <dgm:pt modelId="{3F197779-4462-4651-9E37-618B3C1B346C}" type="pres">
      <dgm:prSet presAssocID="{C95908AD-4102-4CA7-9C21-6452BB4D02EA}" presName="childText" presStyleLbl="bgAcc1" presStyleIdx="3" presStyleCnt="4" custScaleX="187477" custScaleY="99827" custLinFactY="100000" custLinFactNeighborY="1657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AC7529-558B-4B00-B236-976C18B2645E}" srcId="{3E33FAB6-FA62-46BC-B722-1ECACAF4E0C1}" destId="{A1713383-F2BD-41A3-8455-897794A9A3FA}" srcOrd="0" destOrd="0" parTransId="{F74D77B0-A58F-44BB-B2D4-4EDE9559281C}" sibTransId="{761EC20A-0D5D-4220-A5E3-FFAF637FAACD}"/>
    <dgm:cxn modelId="{D018C115-3913-4461-AAE5-71F5ABF88F24}" type="presOf" srcId="{A1713383-F2BD-41A3-8455-897794A9A3FA}" destId="{1145BFF8-1FD4-44C8-B62B-A700AB73A740}" srcOrd="0" destOrd="0" presId="urn:microsoft.com/office/officeart/2005/8/layout/hierarchy3"/>
    <dgm:cxn modelId="{526EF292-4EF5-47BF-B52A-83420F553784}" type="presOf" srcId="{3E33FAB6-FA62-46BC-B722-1ECACAF4E0C1}" destId="{FFEB73FB-82EB-46E7-AC06-F813B643345F}" srcOrd="1" destOrd="0" presId="urn:microsoft.com/office/officeart/2005/8/layout/hierarchy3"/>
    <dgm:cxn modelId="{05945867-54B5-48B9-AF21-A5879747E3CF}" srcId="{1FA492D2-2500-46CD-9690-A51EC5607958}" destId="{7A8C2F34-51AA-48EB-B9E1-805EF3B9555A}" srcOrd="1" destOrd="0" parTransId="{1130F813-73D3-4C8C-87E0-DF649C6F6CBB}" sibTransId="{0B561F65-7636-4E34-94FB-B05BC39D4831}"/>
    <dgm:cxn modelId="{530230F3-4E6A-454E-AA8C-205F778DE67A}" type="presOf" srcId="{1997DBF8-0660-4364-90FE-AC32D2EF92A9}" destId="{A8A4DB58-8857-410B-82AF-F1DF783FBD68}" srcOrd="0" destOrd="0" presId="urn:microsoft.com/office/officeart/2005/8/layout/hierarchy3"/>
    <dgm:cxn modelId="{BEF9354E-9592-4B01-A613-AC7DE3699C04}" srcId="{1FA492D2-2500-46CD-9690-A51EC5607958}" destId="{1997DBF8-0660-4364-90FE-AC32D2EF92A9}" srcOrd="0" destOrd="0" parTransId="{B39A8F99-5B17-474B-AC7F-9C6231018137}" sibTransId="{6F46B0C5-D4EA-4F02-B8AD-31F9D29F1C23}"/>
    <dgm:cxn modelId="{AF974B5E-5955-4ECF-9A02-62288A1BD516}" srcId="{02782A90-8020-435F-BE59-74D9B28F5B21}" destId="{3E33FAB6-FA62-46BC-B722-1ECACAF4E0C1}" srcOrd="1" destOrd="0" parTransId="{C2F5B025-BEC3-4361-8F51-A1149EED6AC1}" sibTransId="{9F860DFB-DCCE-4418-889C-054A0BC42569}"/>
    <dgm:cxn modelId="{7B1465D3-9A96-47E4-8874-4C71DBB4E381}" type="presOf" srcId="{7A8C2F34-51AA-48EB-B9E1-805EF3B9555A}" destId="{5A2F277A-27E9-4CFE-A22A-70FD4C5F2ED9}" srcOrd="0" destOrd="0" presId="urn:microsoft.com/office/officeart/2005/8/layout/hierarchy3"/>
    <dgm:cxn modelId="{79686BAD-D898-4F9D-A2B7-27B8F977A681}" type="presOf" srcId="{1130F813-73D3-4C8C-87E0-DF649C6F6CBB}" destId="{6F61FD62-5DF7-4FEA-81FF-43550833AA7A}" srcOrd="0" destOrd="0" presId="urn:microsoft.com/office/officeart/2005/8/layout/hierarchy3"/>
    <dgm:cxn modelId="{39485E17-6267-4257-B063-38818D7E7D46}" type="presOf" srcId="{2E05E68D-CBAB-4F6A-9079-82211C57532B}" destId="{7D48B366-91E3-4099-AC5C-9E5C9363CCE4}" srcOrd="0" destOrd="0" presId="urn:microsoft.com/office/officeart/2005/8/layout/hierarchy3"/>
    <dgm:cxn modelId="{E72A6156-2DC9-4CCA-B367-6F843A0BF632}" srcId="{02782A90-8020-435F-BE59-74D9B28F5B21}" destId="{1FA492D2-2500-46CD-9690-A51EC5607958}" srcOrd="0" destOrd="0" parTransId="{A72BB5E1-A432-40A4-A851-8DBCB9BD50DB}" sibTransId="{8E334D2D-D6CA-42A9-8B8D-ED2A4894EB5C}"/>
    <dgm:cxn modelId="{07F7C6AF-A66A-46F4-A5BF-F77AF06F7CF8}" type="presOf" srcId="{1FA492D2-2500-46CD-9690-A51EC5607958}" destId="{CA3B6567-3A2B-434E-8ABA-AABC2640C70A}" srcOrd="1" destOrd="0" presId="urn:microsoft.com/office/officeart/2005/8/layout/hierarchy3"/>
    <dgm:cxn modelId="{2BEB052A-045F-44A9-9F8E-516A7C7F6EAD}" type="presOf" srcId="{02782A90-8020-435F-BE59-74D9B28F5B21}" destId="{56ED0B05-6107-4076-B680-065C2A07ECE0}" srcOrd="0" destOrd="0" presId="urn:microsoft.com/office/officeart/2005/8/layout/hierarchy3"/>
    <dgm:cxn modelId="{E613F98C-D791-4E48-BC41-ADEBC1BB989B}" type="presOf" srcId="{F74D77B0-A58F-44BB-B2D4-4EDE9559281C}" destId="{AD2983C4-47BF-4A64-9583-C84A450EC687}" srcOrd="0" destOrd="0" presId="urn:microsoft.com/office/officeart/2005/8/layout/hierarchy3"/>
    <dgm:cxn modelId="{636E1249-8EF0-42C4-84C8-09B1ABEF5955}" type="presOf" srcId="{B39A8F99-5B17-474B-AC7F-9C6231018137}" destId="{29C592AE-DB3B-4FA2-85B7-AC6AC200D591}" srcOrd="0" destOrd="0" presId="urn:microsoft.com/office/officeart/2005/8/layout/hierarchy3"/>
    <dgm:cxn modelId="{DDA88696-F5C5-4649-A33F-42072CF59BCF}" type="presOf" srcId="{1FA492D2-2500-46CD-9690-A51EC5607958}" destId="{574E89FA-6111-4D4F-AA0F-5C4EEAE17C1C}" srcOrd="0" destOrd="0" presId="urn:microsoft.com/office/officeart/2005/8/layout/hierarchy3"/>
    <dgm:cxn modelId="{39600BAB-5AF8-419D-A6ED-083FF542F07E}" type="presOf" srcId="{3E33FAB6-FA62-46BC-B722-1ECACAF4E0C1}" destId="{FDA073C4-1E78-4FD6-9695-83B8FF129D69}" srcOrd="0" destOrd="0" presId="urn:microsoft.com/office/officeart/2005/8/layout/hierarchy3"/>
    <dgm:cxn modelId="{A8609706-CBC0-441E-9CF6-0A7996C1B7CA}" srcId="{3E33FAB6-FA62-46BC-B722-1ECACAF4E0C1}" destId="{C95908AD-4102-4CA7-9C21-6452BB4D02EA}" srcOrd="1" destOrd="0" parTransId="{2E05E68D-CBAB-4F6A-9079-82211C57532B}" sibTransId="{F8765574-0FD5-4AB5-9994-9D4395DDAC00}"/>
    <dgm:cxn modelId="{8BD6AAA4-F3E1-455F-991F-735165B20073}" type="presOf" srcId="{C95908AD-4102-4CA7-9C21-6452BB4D02EA}" destId="{3F197779-4462-4651-9E37-618B3C1B346C}" srcOrd="0" destOrd="0" presId="urn:microsoft.com/office/officeart/2005/8/layout/hierarchy3"/>
    <dgm:cxn modelId="{1882FD3A-8A29-470D-9902-C3331ECCAC26}" type="presParOf" srcId="{56ED0B05-6107-4076-B680-065C2A07ECE0}" destId="{F94EB7FD-77BB-4E8A-99B6-865F06F319EF}" srcOrd="0" destOrd="0" presId="urn:microsoft.com/office/officeart/2005/8/layout/hierarchy3"/>
    <dgm:cxn modelId="{959B79B9-417D-467E-936A-1016F560B72D}" type="presParOf" srcId="{F94EB7FD-77BB-4E8A-99B6-865F06F319EF}" destId="{CEA357D7-9EAA-4D72-9308-55238126B138}" srcOrd="0" destOrd="0" presId="urn:microsoft.com/office/officeart/2005/8/layout/hierarchy3"/>
    <dgm:cxn modelId="{EC26E0B3-DB3B-429B-ABF8-C1B887B81245}" type="presParOf" srcId="{CEA357D7-9EAA-4D72-9308-55238126B138}" destId="{574E89FA-6111-4D4F-AA0F-5C4EEAE17C1C}" srcOrd="0" destOrd="0" presId="urn:microsoft.com/office/officeart/2005/8/layout/hierarchy3"/>
    <dgm:cxn modelId="{401018AA-F1B3-4D30-B94E-508EBF62B6F8}" type="presParOf" srcId="{CEA357D7-9EAA-4D72-9308-55238126B138}" destId="{CA3B6567-3A2B-434E-8ABA-AABC2640C70A}" srcOrd="1" destOrd="0" presId="urn:microsoft.com/office/officeart/2005/8/layout/hierarchy3"/>
    <dgm:cxn modelId="{59646B33-73DA-4CF3-81BC-EB44DAEB1BEB}" type="presParOf" srcId="{F94EB7FD-77BB-4E8A-99B6-865F06F319EF}" destId="{BF30C20E-0A86-4C0E-B352-96557967D235}" srcOrd="1" destOrd="0" presId="urn:microsoft.com/office/officeart/2005/8/layout/hierarchy3"/>
    <dgm:cxn modelId="{447D6AA1-5439-48F2-9163-6D2A2585B914}" type="presParOf" srcId="{BF30C20E-0A86-4C0E-B352-96557967D235}" destId="{29C592AE-DB3B-4FA2-85B7-AC6AC200D591}" srcOrd="0" destOrd="0" presId="urn:microsoft.com/office/officeart/2005/8/layout/hierarchy3"/>
    <dgm:cxn modelId="{67EFCF90-4988-4752-9F2E-1A0076879E57}" type="presParOf" srcId="{BF30C20E-0A86-4C0E-B352-96557967D235}" destId="{A8A4DB58-8857-410B-82AF-F1DF783FBD68}" srcOrd="1" destOrd="0" presId="urn:microsoft.com/office/officeart/2005/8/layout/hierarchy3"/>
    <dgm:cxn modelId="{32BDB034-DC84-4587-BBAE-797C90585ACE}" type="presParOf" srcId="{BF30C20E-0A86-4C0E-B352-96557967D235}" destId="{6F61FD62-5DF7-4FEA-81FF-43550833AA7A}" srcOrd="2" destOrd="0" presId="urn:microsoft.com/office/officeart/2005/8/layout/hierarchy3"/>
    <dgm:cxn modelId="{FD193484-04C5-4213-A32B-9EAD894EDB6F}" type="presParOf" srcId="{BF30C20E-0A86-4C0E-B352-96557967D235}" destId="{5A2F277A-27E9-4CFE-A22A-70FD4C5F2ED9}" srcOrd="3" destOrd="0" presId="urn:microsoft.com/office/officeart/2005/8/layout/hierarchy3"/>
    <dgm:cxn modelId="{2B069601-F788-4D32-9B3A-C821DD2E1EE5}" type="presParOf" srcId="{56ED0B05-6107-4076-B680-065C2A07ECE0}" destId="{F4DDCABC-CCA1-4A34-812A-4A73DD7AF8FA}" srcOrd="1" destOrd="0" presId="urn:microsoft.com/office/officeart/2005/8/layout/hierarchy3"/>
    <dgm:cxn modelId="{C84405FA-524D-44CD-B265-C9765A38DFD0}" type="presParOf" srcId="{F4DDCABC-CCA1-4A34-812A-4A73DD7AF8FA}" destId="{9EA2AD11-0515-4D16-881C-35DB34ADA631}" srcOrd="0" destOrd="0" presId="urn:microsoft.com/office/officeart/2005/8/layout/hierarchy3"/>
    <dgm:cxn modelId="{F73B7441-7E7C-41E3-948E-1E7CEC41EFEC}" type="presParOf" srcId="{9EA2AD11-0515-4D16-881C-35DB34ADA631}" destId="{FDA073C4-1E78-4FD6-9695-83B8FF129D69}" srcOrd="0" destOrd="0" presId="urn:microsoft.com/office/officeart/2005/8/layout/hierarchy3"/>
    <dgm:cxn modelId="{EA5842CB-852C-4582-A869-BB8824748D6F}" type="presParOf" srcId="{9EA2AD11-0515-4D16-881C-35DB34ADA631}" destId="{FFEB73FB-82EB-46E7-AC06-F813B643345F}" srcOrd="1" destOrd="0" presId="urn:microsoft.com/office/officeart/2005/8/layout/hierarchy3"/>
    <dgm:cxn modelId="{2129ECEA-5A06-4807-85C2-44EF362EEB5F}" type="presParOf" srcId="{F4DDCABC-CCA1-4A34-812A-4A73DD7AF8FA}" destId="{DC55805D-0B7F-4E75-82EB-6F921BBC239D}" srcOrd="1" destOrd="0" presId="urn:microsoft.com/office/officeart/2005/8/layout/hierarchy3"/>
    <dgm:cxn modelId="{48461F19-329B-4BFF-B9D9-1FD68DDA32B6}" type="presParOf" srcId="{DC55805D-0B7F-4E75-82EB-6F921BBC239D}" destId="{AD2983C4-47BF-4A64-9583-C84A450EC687}" srcOrd="0" destOrd="0" presId="urn:microsoft.com/office/officeart/2005/8/layout/hierarchy3"/>
    <dgm:cxn modelId="{F1594449-F19E-48B0-89BA-9631999C0188}" type="presParOf" srcId="{DC55805D-0B7F-4E75-82EB-6F921BBC239D}" destId="{1145BFF8-1FD4-44C8-B62B-A700AB73A740}" srcOrd="1" destOrd="0" presId="urn:microsoft.com/office/officeart/2005/8/layout/hierarchy3"/>
    <dgm:cxn modelId="{A133854F-D83E-4822-94D6-C0A574816A2F}" type="presParOf" srcId="{DC55805D-0B7F-4E75-82EB-6F921BBC239D}" destId="{7D48B366-91E3-4099-AC5C-9E5C9363CCE4}" srcOrd="2" destOrd="0" presId="urn:microsoft.com/office/officeart/2005/8/layout/hierarchy3"/>
    <dgm:cxn modelId="{6BD803A5-580B-4172-AEED-8F12CAB95C41}" type="presParOf" srcId="{DC55805D-0B7F-4E75-82EB-6F921BBC239D}" destId="{3F197779-4462-4651-9E37-618B3C1B346C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2782A90-8020-435F-BE59-74D9B28F5B21}" type="doc">
      <dgm:prSet loTypeId="urn:microsoft.com/office/officeart/2005/8/layout/hierarchy3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1FA492D2-2500-46CD-9690-A51EC5607958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lnSpc>
              <a:spcPts val="1100"/>
            </a:lnSpc>
          </a:pPr>
          <a:r>
            <a:rPr lang="ru-RU" sz="1400" b="0" dirty="0" smtClean="0">
              <a:solidFill>
                <a:schemeClr val="tx1">
                  <a:lumMod val="95000"/>
                  <a:lumOff val="5000"/>
                </a:schemeClr>
              </a:solidFill>
            </a:rPr>
            <a:t>Подвкладка сегмента </a:t>
          </a:r>
        </a:p>
        <a:p>
          <a:pPr>
            <a:lnSpc>
              <a:spcPts val="1100"/>
            </a:lnSpc>
          </a:pPr>
          <a:r>
            <a:rPr lang="ru-RU" sz="14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«По всему компьютеру»</a:t>
          </a:r>
          <a:endParaRPr lang="ru-RU" sz="14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A72BB5E1-A432-40A4-A851-8DBCB9BD50DB}" type="parTrans" cxnId="{E72A6156-2DC9-4CCA-B367-6F843A0BF632}">
      <dgm:prSet/>
      <dgm:spPr/>
      <dgm:t>
        <a:bodyPr/>
        <a:lstStyle/>
        <a:p>
          <a:endParaRPr lang="ru-RU" b="1"/>
        </a:p>
      </dgm:t>
    </dgm:pt>
    <dgm:pt modelId="{8E334D2D-D6CA-42A9-8B8D-ED2A4894EB5C}" type="sibTrans" cxnId="{E72A6156-2DC9-4CCA-B367-6F843A0BF632}">
      <dgm:prSet/>
      <dgm:spPr/>
      <dgm:t>
        <a:bodyPr/>
        <a:lstStyle/>
        <a:p>
          <a:endParaRPr lang="ru-RU" b="1"/>
        </a:p>
      </dgm:t>
    </dgm:pt>
    <dgm:pt modelId="{7A8C2F34-51AA-48EB-B9E1-805EF3B9555A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>
            <a:lnSpc>
              <a:spcPts val="1000"/>
            </a:lnSpc>
          </a:pPr>
          <a:r>
            <a:rPr lang="ru-RU" sz="1200" b="1" dirty="0" smtClean="0"/>
            <a:t>Общие материальные параметры </a:t>
          </a:r>
        </a:p>
        <a:p>
          <a:pPr>
            <a:lnSpc>
              <a:spcPts val="1000"/>
            </a:lnSpc>
          </a:pPr>
          <a:r>
            <a:rPr lang="ru-RU" sz="1200" b="0" dirty="0" smtClean="0"/>
            <a:t>(</a:t>
          </a:r>
          <a:r>
            <a:rPr lang="ru-RU" sz="1200" dirty="0" smtClean="0">
              <a:latin typeface="Lucida Sans Unicode" pitchFamily="34" charset="0"/>
            </a:rPr>
            <a:t>Инв. номер, Номенкл. номер, Организация, Мат. ответственный, Ввод в эксплуатацию, балансовая стоимость и т.д.</a:t>
          </a:r>
          <a:r>
            <a:rPr lang="ru-RU" sz="1200" b="0" dirty="0" smtClean="0"/>
            <a:t>)</a:t>
          </a:r>
          <a:endParaRPr lang="ru-RU" sz="1200" b="0" dirty="0"/>
        </a:p>
      </dgm:t>
    </dgm:pt>
    <dgm:pt modelId="{1130F813-73D3-4C8C-87E0-DF649C6F6CBB}" type="parTrans" cxnId="{05945867-54B5-48B9-AF21-A5879747E3CF}">
      <dgm:prSet/>
      <dgm:spPr/>
      <dgm:t>
        <a:bodyPr/>
        <a:lstStyle/>
        <a:p>
          <a:endParaRPr lang="ru-RU" b="1"/>
        </a:p>
      </dgm:t>
    </dgm:pt>
    <dgm:pt modelId="{0B561F65-7636-4E34-94FB-B05BC39D4831}" type="sibTrans" cxnId="{05945867-54B5-48B9-AF21-A5879747E3CF}">
      <dgm:prSet/>
      <dgm:spPr/>
      <dgm:t>
        <a:bodyPr/>
        <a:lstStyle/>
        <a:p>
          <a:endParaRPr lang="ru-RU" b="1"/>
        </a:p>
      </dgm:t>
    </dgm:pt>
    <dgm:pt modelId="{3E33FAB6-FA62-46BC-B722-1ECACAF4E0C1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lnSpc>
              <a:spcPts val="1100"/>
            </a:lnSpc>
          </a:pPr>
          <a:r>
            <a:rPr lang="ru-RU" sz="1400" b="0" dirty="0" smtClean="0">
              <a:solidFill>
                <a:schemeClr val="tx1">
                  <a:lumMod val="95000"/>
                  <a:lumOff val="5000"/>
                </a:schemeClr>
              </a:solidFill>
            </a:rPr>
            <a:t>Подвкладка сегмента </a:t>
          </a:r>
        </a:p>
        <a:p>
          <a:pPr>
            <a:lnSpc>
              <a:spcPts val="1100"/>
            </a:lnSpc>
          </a:pPr>
          <a:r>
            <a:rPr lang="ru-RU" sz="14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«По каждому устройству»</a:t>
          </a:r>
          <a:endParaRPr lang="ru-RU" sz="14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C2F5B025-BEC3-4361-8F51-A1149EED6AC1}" type="parTrans" cxnId="{AF974B5E-5955-4ECF-9A02-62288A1BD516}">
      <dgm:prSet/>
      <dgm:spPr/>
      <dgm:t>
        <a:bodyPr/>
        <a:lstStyle/>
        <a:p>
          <a:endParaRPr lang="ru-RU" b="1"/>
        </a:p>
      </dgm:t>
    </dgm:pt>
    <dgm:pt modelId="{9F860DFB-DCCE-4418-889C-054A0BC42569}" type="sibTrans" cxnId="{AF974B5E-5955-4ECF-9A02-62288A1BD516}">
      <dgm:prSet/>
      <dgm:spPr/>
      <dgm:t>
        <a:bodyPr/>
        <a:lstStyle/>
        <a:p>
          <a:endParaRPr lang="ru-RU" b="1"/>
        </a:p>
      </dgm:t>
    </dgm:pt>
    <dgm:pt modelId="{1997DBF8-0660-4364-90FE-AC32D2EF92A9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200" b="1" dirty="0" smtClean="0"/>
            <a:t>Общие параметры поставки:</a:t>
          </a:r>
        </a:p>
        <a:p>
          <a:pPr>
            <a:lnSpc>
              <a:spcPts val="1000"/>
            </a:lnSpc>
            <a:spcAft>
              <a:spcPts val="0"/>
            </a:spcAft>
          </a:pPr>
          <a:r>
            <a:rPr lang="ru-RU" sz="1200" b="0" dirty="0" smtClean="0"/>
            <a:t>(</a:t>
          </a:r>
          <a:r>
            <a:rPr lang="ru-RU" sz="1200" dirty="0" smtClean="0">
              <a:latin typeface="Lucida Sans Unicode" pitchFamily="34" charset="0"/>
            </a:rPr>
            <a:t>Наименование поставщика, Дата и номер документа, Срок гарантии</a:t>
          </a:r>
          <a:r>
            <a:rPr lang="ru-RU" sz="1200" b="0" dirty="0" smtClean="0"/>
            <a:t>)</a:t>
          </a:r>
          <a:endParaRPr lang="ru-RU" sz="1200" dirty="0"/>
        </a:p>
      </dgm:t>
    </dgm:pt>
    <dgm:pt modelId="{B39A8F99-5B17-474B-AC7F-9C6231018137}" type="parTrans" cxnId="{BEF9354E-9592-4B01-A613-AC7DE3699C04}">
      <dgm:prSet/>
      <dgm:spPr/>
      <dgm:t>
        <a:bodyPr/>
        <a:lstStyle/>
        <a:p>
          <a:endParaRPr lang="ru-RU"/>
        </a:p>
      </dgm:t>
    </dgm:pt>
    <dgm:pt modelId="{6F46B0C5-D4EA-4F02-B8AD-31F9D29F1C23}" type="sibTrans" cxnId="{BEF9354E-9592-4B01-A613-AC7DE3699C04}">
      <dgm:prSet/>
      <dgm:spPr/>
      <dgm:t>
        <a:bodyPr/>
        <a:lstStyle/>
        <a:p>
          <a:endParaRPr lang="ru-RU"/>
        </a:p>
      </dgm:t>
    </dgm:pt>
    <dgm:pt modelId="{A3C59350-B3D4-4369-BBD9-CCFA91302098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>
            <a:lnSpc>
              <a:spcPts val="1100"/>
            </a:lnSpc>
          </a:pPr>
          <a:r>
            <a:rPr lang="ru-RU" sz="1200" b="1" dirty="0" smtClean="0">
              <a:latin typeface="Lucida Sans Unicode" pitchFamily="34" charset="0"/>
            </a:rPr>
            <a:t>Учетные данные всей станции (ПК)</a:t>
          </a:r>
        </a:p>
        <a:p>
          <a:pPr>
            <a:lnSpc>
              <a:spcPts val="1100"/>
            </a:lnSpc>
          </a:pPr>
          <a:r>
            <a:rPr lang="ru-RU" sz="1200" dirty="0" smtClean="0">
              <a:latin typeface="Lucida Sans Unicode" pitchFamily="34" charset="0"/>
            </a:rPr>
            <a:t>(Состояние, Местонахождение, Дата установки, Классификация ПК по виду задачи, Производитель ПК, Модель ПК, Серийный номер ПК, Год выпуска ПК, Примечание)</a:t>
          </a:r>
          <a:endParaRPr lang="ru-RU" sz="1200" dirty="0"/>
        </a:p>
      </dgm:t>
    </dgm:pt>
    <dgm:pt modelId="{3E2FDEDC-D91F-49DE-8315-2523E6488888}" type="parTrans" cxnId="{C843010A-F19C-4F4C-9C1B-306B3996C623}">
      <dgm:prSet/>
      <dgm:spPr/>
      <dgm:t>
        <a:bodyPr/>
        <a:lstStyle/>
        <a:p>
          <a:endParaRPr lang="ru-RU"/>
        </a:p>
      </dgm:t>
    </dgm:pt>
    <dgm:pt modelId="{9CDFC064-AFFF-4CCA-9B19-9F6126F64613}" type="sibTrans" cxnId="{C843010A-F19C-4F4C-9C1B-306B3996C623}">
      <dgm:prSet/>
      <dgm:spPr/>
      <dgm:t>
        <a:bodyPr/>
        <a:lstStyle/>
        <a:p>
          <a:endParaRPr lang="ru-RU"/>
        </a:p>
      </dgm:t>
    </dgm:pt>
    <dgm:pt modelId="{56ED0B05-6107-4076-B680-065C2A07ECE0}" type="pres">
      <dgm:prSet presAssocID="{02782A90-8020-435F-BE59-74D9B28F5B2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94EB7FD-77BB-4E8A-99B6-865F06F319EF}" type="pres">
      <dgm:prSet presAssocID="{1FA492D2-2500-46CD-9690-A51EC5607958}" presName="root" presStyleCnt="0"/>
      <dgm:spPr/>
    </dgm:pt>
    <dgm:pt modelId="{CEA357D7-9EAA-4D72-9308-55238126B138}" type="pres">
      <dgm:prSet presAssocID="{1FA492D2-2500-46CD-9690-A51EC5607958}" presName="rootComposite" presStyleCnt="0"/>
      <dgm:spPr/>
    </dgm:pt>
    <dgm:pt modelId="{574E89FA-6111-4D4F-AA0F-5C4EEAE17C1C}" type="pres">
      <dgm:prSet presAssocID="{1FA492D2-2500-46CD-9690-A51EC5607958}" presName="rootText" presStyleLbl="node1" presStyleIdx="0" presStyleCnt="2" custScaleX="246309" custLinFactNeighborY="-61218"/>
      <dgm:spPr/>
      <dgm:t>
        <a:bodyPr/>
        <a:lstStyle/>
        <a:p>
          <a:endParaRPr lang="ru-RU"/>
        </a:p>
      </dgm:t>
    </dgm:pt>
    <dgm:pt modelId="{CA3B6567-3A2B-434E-8ABA-AABC2640C70A}" type="pres">
      <dgm:prSet presAssocID="{1FA492D2-2500-46CD-9690-A51EC5607958}" presName="rootConnector" presStyleLbl="node1" presStyleIdx="0" presStyleCnt="2"/>
      <dgm:spPr/>
      <dgm:t>
        <a:bodyPr/>
        <a:lstStyle/>
        <a:p>
          <a:endParaRPr lang="ru-RU"/>
        </a:p>
      </dgm:t>
    </dgm:pt>
    <dgm:pt modelId="{BF30C20E-0A86-4C0E-B352-96557967D235}" type="pres">
      <dgm:prSet presAssocID="{1FA492D2-2500-46CD-9690-A51EC5607958}" presName="childShape" presStyleCnt="0"/>
      <dgm:spPr/>
    </dgm:pt>
    <dgm:pt modelId="{29C592AE-DB3B-4FA2-85B7-AC6AC200D591}" type="pres">
      <dgm:prSet presAssocID="{B39A8F99-5B17-474B-AC7F-9C6231018137}" presName="Name13" presStyleLbl="parChTrans1D2" presStyleIdx="0" presStyleCnt="3"/>
      <dgm:spPr/>
      <dgm:t>
        <a:bodyPr/>
        <a:lstStyle/>
        <a:p>
          <a:endParaRPr lang="ru-RU"/>
        </a:p>
      </dgm:t>
    </dgm:pt>
    <dgm:pt modelId="{A8A4DB58-8857-410B-82AF-F1DF783FBD68}" type="pres">
      <dgm:prSet presAssocID="{1997DBF8-0660-4364-90FE-AC32D2EF92A9}" presName="childText" presStyleLbl="bgAcc1" presStyleIdx="0" presStyleCnt="3" custScaleX="525287" custScaleY="150351" custLinFactNeighborY="-339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61FD62-5DF7-4FEA-81FF-43550833AA7A}" type="pres">
      <dgm:prSet presAssocID="{1130F813-73D3-4C8C-87E0-DF649C6F6CBB}" presName="Name13" presStyleLbl="parChTrans1D2" presStyleIdx="1" presStyleCnt="3"/>
      <dgm:spPr/>
      <dgm:t>
        <a:bodyPr/>
        <a:lstStyle/>
        <a:p>
          <a:endParaRPr lang="ru-RU"/>
        </a:p>
      </dgm:t>
    </dgm:pt>
    <dgm:pt modelId="{5A2F277A-27E9-4CFE-A22A-70FD4C5F2ED9}" type="pres">
      <dgm:prSet presAssocID="{7A8C2F34-51AA-48EB-B9E1-805EF3B9555A}" presName="childText" presStyleLbl="bgAcc1" presStyleIdx="1" presStyleCnt="3" custScaleX="527209" custScaleY="164313" custLinFactNeighborX="-617" custLinFactNeighborY="-316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12313D-4589-4B77-8A01-27FA7322915A}" type="pres">
      <dgm:prSet presAssocID="{3E2FDEDC-D91F-49DE-8315-2523E6488888}" presName="Name13" presStyleLbl="parChTrans1D2" presStyleIdx="2" presStyleCnt="3"/>
      <dgm:spPr/>
      <dgm:t>
        <a:bodyPr/>
        <a:lstStyle/>
        <a:p>
          <a:endParaRPr lang="ru-RU"/>
        </a:p>
      </dgm:t>
    </dgm:pt>
    <dgm:pt modelId="{F987A13E-0D75-4C0C-9CA5-78E1A0E5B254}" type="pres">
      <dgm:prSet presAssocID="{A3C59350-B3D4-4369-BBD9-CCFA91302098}" presName="childText" presStyleLbl="bgAcc1" presStyleIdx="2" presStyleCnt="3" custScaleX="314853" custScaleY="295947" custLinFactNeighborX="-30917" custLinFactNeighborY="-101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DDCABC-CCA1-4A34-812A-4A73DD7AF8FA}" type="pres">
      <dgm:prSet presAssocID="{3E33FAB6-FA62-46BC-B722-1ECACAF4E0C1}" presName="root" presStyleCnt="0"/>
      <dgm:spPr/>
    </dgm:pt>
    <dgm:pt modelId="{9EA2AD11-0515-4D16-881C-35DB34ADA631}" type="pres">
      <dgm:prSet presAssocID="{3E33FAB6-FA62-46BC-B722-1ECACAF4E0C1}" presName="rootComposite" presStyleCnt="0"/>
      <dgm:spPr/>
    </dgm:pt>
    <dgm:pt modelId="{FDA073C4-1E78-4FD6-9695-83B8FF129D69}" type="pres">
      <dgm:prSet presAssocID="{3E33FAB6-FA62-46BC-B722-1ECACAF4E0C1}" presName="rootText" presStyleLbl="node1" presStyleIdx="1" presStyleCnt="2" custScaleX="236160" custLinFactY="-45400" custLinFactNeighborY="-100000"/>
      <dgm:spPr/>
      <dgm:t>
        <a:bodyPr/>
        <a:lstStyle/>
        <a:p>
          <a:endParaRPr lang="ru-RU"/>
        </a:p>
      </dgm:t>
    </dgm:pt>
    <dgm:pt modelId="{FFEB73FB-82EB-46E7-AC06-F813B643345F}" type="pres">
      <dgm:prSet presAssocID="{3E33FAB6-FA62-46BC-B722-1ECACAF4E0C1}" presName="rootConnector" presStyleLbl="node1" presStyleIdx="1" presStyleCnt="2"/>
      <dgm:spPr/>
      <dgm:t>
        <a:bodyPr/>
        <a:lstStyle/>
        <a:p>
          <a:endParaRPr lang="ru-RU"/>
        </a:p>
      </dgm:t>
    </dgm:pt>
    <dgm:pt modelId="{DC55805D-0B7F-4E75-82EB-6F921BBC239D}" type="pres">
      <dgm:prSet presAssocID="{3E33FAB6-FA62-46BC-B722-1ECACAF4E0C1}" presName="childShape" presStyleCnt="0"/>
      <dgm:spPr/>
    </dgm:pt>
  </dgm:ptLst>
  <dgm:cxnLst>
    <dgm:cxn modelId="{F1F86BD1-380C-4923-9B29-0E3595D15471}" type="presOf" srcId="{3E2FDEDC-D91F-49DE-8315-2523E6488888}" destId="{B712313D-4589-4B77-8A01-27FA7322915A}" srcOrd="0" destOrd="0" presId="urn:microsoft.com/office/officeart/2005/8/layout/hierarchy3"/>
    <dgm:cxn modelId="{05945867-54B5-48B9-AF21-A5879747E3CF}" srcId="{1FA492D2-2500-46CD-9690-A51EC5607958}" destId="{7A8C2F34-51AA-48EB-B9E1-805EF3B9555A}" srcOrd="1" destOrd="0" parTransId="{1130F813-73D3-4C8C-87E0-DF649C6F6CBB}" sibTransId="{0B561F65-7636-4E34-94FB-B05BC39D4831}"/>
    <dgm:cxn modelId="{23D0FB80-AC0F-4E7A-9A38-64840E2519FB}" type="presOf" srcId="{1FA492D2-2500-46CD-9690-A51EC5607958}" destId="{574E89FA-6111-4D4F-AA0F-5C4EEAE17C1C}" srcOrd="0" destOrd="0" presId="urn:microsoft.com/office/officeart/2005/8/layout/hierarchy3"/>
    <dgm:cxn modelId="{BEF9354E-9592-4B01-A613-AC7DE3699C04}" srcId="{1FA492D2-2500-46CD-9690-A51EC5607958}" destId="{1997DBF8-0660-4364-90FE-AC32D2EF92A9}" srcOrd="0" destOrd="0" parTransId="{B39A8F99-5B17-474B-AC7F-9C6231018137}" sibTransId="{6F46B0C5-D4EA-4F02-B8AD-31F9D29F1C23}"/>
    <dgm:cxn modelId="{AF974B5E-5955-4ECF-9A02-62288A1BD516}" srcId="{02782A90-8020-435F-BE59-74D9B28F5B21}" destId="{3E33FAB6-FA62-46BC-B722-1ECACAF4E0C1}" srcOrd="1" destOrd="0" parTransId="{C2F5B025-BEC3-4361-8F51-A1149EED6AC1}" sibTransId="{9F860DFB-DCCE-4418-889C-054A0BC42569}"/>
    <dgm:cxn modelId="{C843010A-F19C-4F4C-9C1B-306B3996C623}" srcId="{1FA492D2-2500-46CD-9690-A51EC5607958}" destId="{A3C59350-B3D4-4369-BBD9-CCFA91302098}" srcOrd="2" destOrd="0" parTransId="{3E2FDEDC-D91F-49DE-8315-2523E6488888}" sibTransId="{9CDFC064-AFFF-4CCA-9B19-9F6126F64613}"/>
    <dgm:cxn modelId="{55325A72-E578-493D-AEC1-39F4E0EC5687}" type="presOf" srcId="{1997DBF8-0660-4364-90FE-AC32D2EF92A9}" destId="{A8A4DB58-8857-410B-82AF-F1DF783FBD68}" srcOrd="0" destOrd="0" presId="urn:microsoft.com/office/officeart/2005/8/layout/hierarchy3"/>
    <dgm:cxn modelId="{15DC9196-B351-4A5C-998A-4E847B76EF07}" type="presOf" srcId="{1130F813-73D3-4C8C-87E0-DF649C6F6CBB}" destId="{6F61FD62-5DF7-4FEA-81FF-43550833AA7A}" srcOrd="0" destOrd="0" presId="urn:microsoft.com/office/officeart/2005/8/layout/hierarchy3"/>
    <dgm:cxn modelId="{E72A6156-2DC9-4CCA-B367-6F843A0BF632}" srcId="{02782A90-8020-435F-BE59-74D9B28F5B21}" destId="{1FA492D2-2500-46CD-9690-A51EC5607958}" srcOrd="0" destOrd="0" parTransId="{A72BB5E1-A432-40A4-A851-8DBCB9BD50DB}" sibTransId="{8E334D2D-D6CA-42A9-8B8D-ED2A4894EB5C}"/>
    <dgm:cxn modelId="{3DE1FE1F-3EE7-42C6-8061-9E80BBA1D636}" type="presOf" srcId="{3E33FAB6-FA62-46BC-B722-1ECACAF4E0C1}" destId="{FDA073C4-1E78-4FD6-9695-83B8FF129D69}" srcOrd="0" destOrd="0" presId="urn:microsoft.com/office/officeart/2005/8/layout/hierarchy3"/>
    <dgm:cxn modelId="{5A8BC6C4-4A71-4762-91FE-8EE383D84483}" type="presOf" srcId="{B39A8F99-5B17-474B-AC7F-9C6231018137}" destId="{29C592AE-DB3B-4FA2-85B7-AC6AC200D591}" srcOrd="0" destOrd="0" presId="urn:microsoft.com/office/officeart/2005/8/layout/hierarchy3"/>
    <dgm:cxn modelId="{B55688EF-8993-417B-90A3-C14CFAFAB48B}" type="presOf" srcId="{02782A90-8020-435F-BE59-74D9B28F5B21}" destId="{56ED0B05-6107-4076-B680-065C2A07ECE0}" srcOrd="0" destOrd="0" presId="urn:microsoft.com/office/officeart/2005/8/layout/hierarchy3"/>
    <dgm:cxn modelId="{E0BC9573-7097-4E44-8550-7F87A24444E0}" type="presOf" srcId="{A3C59350-B3D4-4369-BBD9-CCFA91302098}" destId="{F987A13E-0D75-4C0C-9CA5-78E1A0E5B254}" srcOrd="0" destOrd="0" presId="urn:microsoft.com/office/officeart/2005/8/layout/hierarchy3"/>
    <dgm:cxn modelId="{9D4B035B-558A-420B-88F2-10988EAE9CC0}" type="presOf" srcId="{3E33FAB6-FA62-46BC-B722-1ECACAF4E0C1}" destId="{FFEB73FB-82EB-46E7-AC06-F813B643345F}" srcOrd="1" destOrd="0" presId="urn:microsoft.com/office/officeart/2005/8/layout/hierarchy3"/>
    <dgm:cxn modelId="{B871FA08-EFF8-427F-B657-8D6FF4048DD3}" type="presOf" srcId="{1FA492D2-2500-46CD-9690-A51EC5607958}" destId="{CA3B6567-3A2B-434E-8ABA-AABC2640C70A}" srcOrd="1" destOrd="0" presId="urn:microsoft.com/office/officeart/2005/8/layout/hierarchy3"/>
    <dgm:cxn modelId="{80DBCD79-C9B9-425C-9FBC-CA86A8CB0B04}" type="presOf" srcId="{7A8C2F34-51AA-48EB-B9E1-805EF3B9555A}" destId="{5A2F277A-27E9-4CFE-A22A-70FD4C5F2ED9}" srcOrd="0" destOrd="0" presId="urn:microsoft.com/office/officeart/2005/8/layout/hierarchy3"/>
    <dgm:cxn modelId="{90C4E923-1048-4C50-A42F-D8879F64808B}" type="presParOf" srcId="{56ED0B05-6107-4076-B680-065C2A07ECE0}" destId="{F94EB7FD-77BB-4E8A-99B6-865F06F319EF}" srcOrd="0" destOrd="0" presId="urn:microsoft.com/office/officeart/2005/8/layout/hierarchy3"/>
    <dgm:cxn modelId="{08491097-C721-4A8F-B2A3-835F59DCA8C3}" type="presParOf" srcId="{F94EB7FD-77BB-4E8A-99B6-865F06F319EF}" destId="{CEA357D7-9EAA-4D72-9308-55238126B138}" srcOrd="0" destOrd="0" presId="urn:microsoft.com/office/officeart/2005/8/layout/hierarchy3"/>
    <dgm:cxn modelId="{7A2602C2-048C-499C-887E-5B44C479E3BE}" type="presParOf" srcId="{CEA357D7-9EAA-4D72-9308-55238126B138}" destId="{574E89FA-6111-4D4F-AA0F-5C4EEAE17C1C}" srcOrd="0" destOrd="0" presId="urn:microsoft.com/office/officeart/2005/8/layout/hierarchy3"/>
    <dgm:cxn modelId="{5F3FAF30-38B5-4756-AB07-53CC64D06AEA}" type="presParOf" srcId="{CEA357D7-9EAA-4D72-9308-55238126B138}" destId="{CA3B6567-3A2B-434E-8ABA-AABC2640C70A}" srcOrd="1" destOrd="0" presId="urn:microsoft.com/office/officeart/2005/8/layout/hierarchy3"/>
    <dgm:cxn modelId="{9BB3F12F-5CE2-4CC1-AEE4-87DFC14A4FBD}" type="presParOf" srcId="{F94EB7FD-77BB-4E8A-99B6-865F06F319EF}" destId="{BF30C20E-0A86-4C0E-B352-96557967D235}" srcOrd="1" destOrd="0" presId="urn:microsoft.com/office/officeart/2005/8/layout/hierarchy3"/>
    <dgm:cxn modelId="{C3917CDF-6B1E-4C44-8CFE-673883C44D0C}" type="presParOf" srcId="{BF30C20E-0A86-4C0E-B352-96557967D235}" destId="{29C592AE-DB3B-4FA2-85B7-AC6AC200D591}" srcOrd="0" destOrd="0" presId="urn:microsoft.com/office/officeart/2005/8/layout/hierarchy3"/>
    <dgm:cxn modelId="{00773872-4FB1-458A-ACF5-6FB574345240}" type="presParOf" srcId="{BF30C20E-0A86-4C0E-B352-96557967D235}" destId="{A8A4DB58-8857-410B-82AF-F1DF783FBD68}" srcOrd="1" destOrd="0" presId="urn:microsoft.com/office/officeart/2005/8/layout/hierarchy3"/>
    <dgm:cxn modelId="{F818E768-F132-4C8D-AFF7-1D158CC1F880}" type="presParOf" srcId="{BF30C20E-0A86-4C0E-B352-96557967D235}" destId="{6F61FD62-5DF7-4FEA-81FF-43550833AA7A}" srcOrd="2" destOrd="0" presId="urn:microsoft.com/office/officeart/2005/8/layout/hierarchy3"/>
    <dgm:cxn modelId="{0B9A8FE4-303C-4FBA-903D-518276736EF6}" type="presParOf" srcId="{BF30C20E-0A86-4C0E-B352-96557967D235}" destId="{5A2F277A-27E9-4CFE-A22A-70FD4C5F2ED9}" srcOrd="3" destOrd="0" presId="urn:microsoft.com/office/officeart/2005/8/layout/hierarchy3"/>
    <dgm:cxn modelId="{868AEA75-2708-406A-A830-C6B57765F26D}" type="presParOf" srcId="{BF30C20E-0A86-4C0E-B352-96557967D235}" destId="{B712313D-4589-4B77-8A01-27FA7322915A}" srcOrd="4" destOrd="0" presId="urn:microsoft.com/office/officeart/2005/8/layout/hierarchy3"/>
    <dgm:cxn modelId="{030643B4-C5BA-42FD-832E-CA583BEC7D5A}" type="presParOf" srcId="{BF30C20E-0A86-4C0E-B352-96557967D235}" destId="{F987A13E-0D75-4C0C-9CA5-78E1A0E5B254}" srcOrd="5" destOrd="0" presId="urn:microsoft.com/office/officeart/2005/8/layout/hierarchy3"/>
    <dgm:cxn modelId="{5CEAF850-68E0-4E73-92C8-49CA3CBC3916}" type="presParOf" srcId="{56ED0B05-6107-4076-B680-065C2A07ECE0}" destId="{F4DDCABC-CCA1-4A34-812A-4A73DD7AF8FA}" srcOrd="1" destOrd="0" presId="urn:microsoft.com/office/officeart/2005/8/layout/hierarchy3"/>
    <dgm:cxn modelId="{09FEDA8B-E13E-41C0-AE89-27D6B731AE5E}" type="presParOf" srcId="{F4DDCABC-CCA1-4A34-812A-4A73DD7AF8FA}" destId="{9EA2AD11-0515-4D16-881C-35DB34ADA631}" srcOrd="0" destOrd="0" presId="urn:microsoft.com/office/officeart/2005/8/layout/hierarchy3"/>
    <dgm:cxn modelId="{EE1E8BA3-BF08-4503-9EE5-9FAC531D3F0E}" type="presParOf" srcId="{9EA2AD11-0515-4D16-881C-35DB34ADA631}" destId="{FDA073C4-1E78-4FD6-9695-83B8FF129D69}" srcOrd="0" destOrd="0" presId="urn:microsoft.com/office/officeart/2005/8/layout/hierarchy3"/>
    <dgm:cxn modelId="{5F950A37-9AF7-4B1C-8716-AE76FD53CE17}" type="presParOf" srcId="{9EA2AD11-0515-4D16-881C-35DB34ADA631}" destId="{FFEB73FB-82EB-46E7-AC06-F813B643345F}" srcOrd="1" destOrd="0" presId="urn:microsoft.com/office/officeart/2005/8/layout/hierarchy3"/>
    <dgm:cxn modelId="{387B2603-3990-4CC2-9884-BBAC2B6E2714}" type="presParOf" srcId="{F4DDCABC-CCA1-4A34-812A-4A73DD7AF8FA}" destId="{DC55805D-0B7F-4E75-82EB-6F921BBC239D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FB15EEB-A1A6-4D77-AF36-CF8E9AD6D3EC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A39FEB0-A817-4F6B-A2B8-DF7D80BB2F3D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1" dirty="0" smtClean="0"/>
            <a:t>Данные о программном обеспечении</a:t>
          </a:r>
        </a:p>
        <a:p>
          <a:r>
            <a:rPr lang="ru-RU" sz="1200" b="0" dirty="0" smtClean="0"/>
            <a:t>(</a:t>
          </a:r>
          <a:r>
            <a:rPr lang="ru-RU" sz="1200" dirty="0" smtClean="0">
              <a:latin typeface="Lucida Sans Unicode" pitchFamily="34" charset="0"/>
            </a:rPr>
            <a:t>название, категория, тип лицензии, число лицензий, дата покупки, срок лицензии и т.д.)</a:t>
          </a:r>
          <a:endParaRPr lang="ru-RU" sz="1200" dirty="0"/>
        </a:p>
      </dgm:t>
    </dgm:pt>
    <dgm:pt modelId="{7B12A327-F198-4DB9-BE3B-ED5099BA0B8F}" type="parTrans" cxnId="{FBD3872C-B888-4EE2-B1A7-2ABF7B22CF4C}">
      <dgm:prSet/>
      <dgm:spPr/>
      <dgm:t>
        <a:bodyPr/>
        <a:lstStyle/>
        <a:p>
          <a:endParaRPr lang="ru-RU" sz="1200"/>
        </a:p>
      </dgm:t>
    </dgm:pt>
    <dgm:pt modelId="{0B1527A1-A195-4568-B1D3-2418E06C53CE}" type="sibTrans" cxnId="{FBD3872C-B888-4EE2-B1A7-2ABF7B22CF4C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 sz="1200" dirty="0"/>
        </a:p>
      </dgm:t>
    </dgm:pt>
    <dgm:pt modelId="{6008EB0E-1915-49D8-8D3E-5B831D44D2BB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dirty="0" smtClean="0"/>
            <a:t>Данные о размещении программного обеспечения по носителям</a:t>
          </a:r>
          <a:endParaRPr lang="ru-RU" sz="1200" dirty="0"/>
        </a:p>
      </dgm:t>
    </dgm:pt>
    <dgm:pt modelId="{C46B3D80-68BB-4026-B369-2B264EC36195}" type="parTrans" cxnId="{2016CEAA-8319-4E8F-8405-96E29B9ED6F2}">
      <dgm:prSet/>
      <dgm:spPr/>
      <dgm:t>
        <a:bodyPr/>
        <a:lstStyle/>
        <a:p>
          <a:endParaRPr lang="ru-RU" sz="1200"/>
        </a:p>
      </dgm:t>
    </dgm:pt>
    <dgm:pt modelId="{D4D2823B-1E5C-48F8-B078-8A034AD2319B}" type="sibTrans" cxnId="{2016CEAA-8319-4E8F-8405-96E29B9ED6F2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 sz="1200" dirty="0"/>
        </a:p>
      </dgm:t>
    </dgm:pt>
    <dgm:pt modelId="{669A667C-3D68-418A-827D-C60ABFC458A9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1" dirty="0" smtClean="0"/>
            <a:t>Данные о носителях информации</a:t>
          </a:r>
        </a:p>
        <a:p>
          <a:r>
            <a:rPr lang="ru-RU" sz="1200" b="0" dirty="0" smtClean="0"/>
            <a:t>(номер, тип, наименование, дата записи и т.д.)</a:t>
          </a:r>
          <a:endParaRPr lang="ru-RU" sz="1200" dirty="0"/>
        </a:p>
      </dgm:t>
    </dgm:pt>
    <dgm:pt modelId="{F88055EF-2140-478A-8222-84ECF4C316FA}" type="parTrans" cxnId="{C28C1EB7-5993-402A-87EA-22D9B8628F5B}">
      <dgm:prSet/>
      <dgm:spPr/>
      <dgm:t>
        <a:bodyPr/>
        <a:lstStyle/>
        <a:p>
          <a:endParaRPr lang="ru-RU" sz="1200"/>
        </a:p>
      </dgm:t>
    </dgm:pt>
    <dgm:pt modelId="{ACD0EA64-E517-4A61-9E4F-427C5D7C5778}" type="sibTrans" cxnId="{C28C1EB7-5993-402A-87EA-22D9B8628F5B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 sz="1200" dirty="0"/>
        </a:p>
      </dgm:t>
    </dgm:pt>
    <dgm:pt modelId="{E12FF784-CD47-4A29-8944-3C0C34E20340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dirty="0" smtClean="0"/>
            <a:t>Данные о составе программного обеспечения на носителях</a:t>
          </a:r>
          <a:endParaRPr lang="ru-RU" sz="1200" dirty="0"/>
        </a:p>
      </dgm:t>
    </dgm:pt>
    <dgm:pt modelId="{C827F70F-2B7C-4B14-BDEB-6B22DB031491}" type="parTrans" cxnId="{2FD93589-6FFE-463C-A29B-0F258CF66DEE}">
      <dgm:prSet/>
      <dgm:spPr/>
      <dgm:t>
        <a:bodyPr/>
        <a:lstStyle/>
        <a:p>
          <a:endParaRPr lang="ru-RU" sz="1200"/>
        </a:p>
      </dgm:t>
    </dgm:pt>
    <dgm:pt modelId="{83E1AE55-F3BB-4E3C-8EAD-F42F37D95C0B}" type="sibTrans" cxnId="{2FD93589-6FFE-463C-A29B-0F258CF66DEE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 sz="1200" dirty="0"/>
        </a:p>
      </dgm:t>
    </dgm:pt>
    <dgm:pt modelId="{9A8D9D42-148B-428C-9161-C781E6C03582}" type="pres">
      <dgm:prSet presAssocID="{FFB15EEB-A1A6-4D77-AF36-CF8E9AD6D3E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2EE8A0-F795-492B-9AD9-316A7755F92E}" type="pres">
      <dgm:prSet presAssocID="{FA39FEB0-A817-4F6B-A2B8-DF7D80BB2F3D}" presName="node" presStyleLbl="node1" presStyleIdx="0" presStyleCnt="4" custScaleX="176483" custScaleY="109752" custRadScaleRad="78834" custRadScaleInc="180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3775010F-15ED-4B5A-89F4-F37B81947E7C}" type="pres">
      <dgm:prSet presAssocID="{0B1527A1-A195-4568-B1D3-2418E06C53CE}" presName="sibTrans" presStyleLbl="sibTrans2D1" presStyleIdx="0" presStyleCnt="4" custScaleX="153339" custScaleY="58178" custLinFactNeighborX="11677" custLinFactNeighborY="7149"/>
      <dgm:spPr/>
      <dgm:t>
        <a:bodyPr/>
        <a:lstStyle/>
        <a:p>
          <a:endParaRPr lang="ru-RU"/>
        </a:p>
      </dgm:t>
    </dgm:pt>
    <dgm:pt modelId="{8309E92F-84A1-4110-93E3-0BF08A590F23}" type="pres">
      <dgm:prSet presAssocID="{0B1527A1-A195-4568-B1D3-2418E06C53CE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F45D0481-4DE5-4B41-AE7B-EFC30B63C4B3}" type="pres">
      <dgm:prSet presAssocID="{6008EB0E-1915-49D8-8D3E-5B831D44D2BB}" presName="node" presStyleLbl="node1" presStyleIdx="1" presStyleCnt="4" custScaleX="123055" custRadScaleRad="216131" custRadScaleInc="-483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C62ADB-430D-4BB2-A2A7-3BA33BD75837}" type="pres">
      <dgm:prSet presAssocID="{D4D2823B-1E5C-48F8-B078-8A034AD2319B}" presName="sibTrans" presStyleLbl="sibTrans2D1" presStyleIdx="1" presStyleCnt="4" custScaleX="118594" custScaleY="58911" custLinFactNeighborX="22648" custLinFactNeighborY="21370"/>
      <dgm:spPr/>
      <dgm:t>
        <a:bodyPr/>
        <a:lstStyle/>
        <a:p>
          <a:endParaRPr lang="ru-RU"/>
        </a:p>
      </dgm:t>
    </dgm:pt>
    <dgm:pt modelId="{483A6861-66C8-442B-AF33-25F14B49E3AD}" type="pres">
      <dgm:prSet presAssocID="{D4D2823B-1E5C-48F8-B078-8A034AD2319B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C0D4549F-D2BD-492E-AA9A-43C4F68EF175}" type="pres">
      <dgm:prSet presAssocID="{669A667C-3D68-418A-827D-C60ABFC458A9}" presName="node" presStyleLbl="node1" presStyleIdx="2" presStyleCnt="4" custScaleX="174107" custScaleY="111606" custRadScaleRad="7136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44C36213-4557-41DB-A239-504E7B4CFDD5}" type="pres">
      <dgm:prSet presAssocID="{ACD0EA64-E517-4A61-9E4F-427C5D7C5778}" presName="sibTrans" presStyleLbl="sibTrans2D1" presStyleIdx="2" presStyleCnt="4" custScaleX="134858" custScaleY="48949"/>
      <dgm:spPr/>
      <dgm:t>
        <a:bodyPr/>
        <a:lstStyle/>
        <a:p>
          <a:endParaRPr lang="ru-RU"/>
        </a:p>
      </dgm:t>
    </dgm:pt>
    <dgm:pt modelId="{B77AD512-DEF9-441F-B135-E99BF6088446}" type="pres">
      <dgm:prSet presAssocID="{ACD0EA64-E517-4A61-9E4F-427C5D7C5778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73BE5918-1C41-46C1-A8A0-15EABD26B137}" type="pres">
      <dgm:prSet presAssocID="{E12FF784-CD47-4A29-8944-3C0C34E20340}" presName="node" presStyleLbl="node1" presStyleIdx="3" presStyleCnt="4" custScaleX="123055" custRadScaleRad="210483" custRadScaleInc="-43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255837-5D63-4363-BC93-46361720D562}" type="pres">
      <dgm:prSet presAssocID="{83E1AE55-F3BB-4E3C-8EAD-F42F37D95C0B}" presName="sibTrans" presStyleLbl="sibTrans2D1" presStyleIdx="3" presStyleCnt="4" custScaleX="131284" custScaleY="64675" custLinFactNeighborX="-27422" custLinFactNeighborY="-3075"/>
      <dgm:spPr/>
      <dgm:t>
        <a:bodyPr/>
        <a:lstStyle/>
        <a:p>
          <a:endParaRPr lang="ru-RU"/>
        </a:p>
      </dgm:t>
    </dgm:pt>
    <dgm:pt modelId="{AD85F3B9-5526-4225-951B-1DD9079626B0}" type="pres">
      <dgm:prSet presAssocID="{83E1AE55-F3BB-4E3C-8EAD-F42F37D95C0B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2B301FAB-5857-4B76-B481-CBC2F5E348E2}" type="presOf" srcId="{6008EB0E-1915-49D8-8D3E-5B831D44D2BB}" destId="{F45D0481-4DE5-4B41-AE7B-EFC30B63C4B3}" srcOrd="0" destOrd="0" presId="urn:microsoft.com/office/officeart/2005/8/layout/cycle2"/>
    <dgm:cxn modelId="{2FD93589-6FFE-463C-A29B-0F258CF66DEE}" srcId="{FFB15EEB-A1A6-4D77-AF36-CF8E9AD6D3EC}" destId="{E12FF784-CD47-4A29-8944-3C0C34E20340}" srcOrd="3" destOrd="0" parTransId="{C827F70F-2B7C-4B14-BDEB-6B22DB031491}" sibTransId="{83E1AE55-F3BB-4E3C-8EAD-F42F37D95C0B}"/>
    <dgm:cxn modelId="{B7F7A7AD-73BF-4E2D-A265-F3D3F8B6CEA7}" type="presOf" srcId="{83E1AE55-F3BB-4E3C-8EAD-F42F37D95C0B}" destId="{1D255837-5D63-4363-BC93-46361720D562}" srcOrd="0" destOrd="0" presId="urn:microsoft.com/office/officeart/2005/8/layout/cycle2"/>
    <dgm:cxn modelId="{D798883B-AD99-450B-AC9C-4801D4E98765}" type="presOf" srcId="{FA39FEB0-A817-4F6B-A2B8-DF7D80BB2F3D}" destId="{F92EE8A0-F795-492B-9AD9-316A7755F92E}" srcOrd="0" destOrd="0" presId="urn:microsoft.com/office/officeart/2005/8/layout/cycle2"/>
    <dgm:cxn modelId="{98D5AC74-BC05-476F-8F88-8EE33217E16A}" type="presOf" srcId="{0B1527A1-A195-4568-B1D3-2418E06C53CE}" destId="{3775010F-15ED-4B5A-89F4-F37B81947E7C}" srcOrd="0" destOrd="0" presId="urn:microsoft.com/office/officeart/2005/8/layout/cycle2"/>
    <dgm:cxn modelId="{EB73D259-EBDB-412A-AA89-EEBC5157C08E}" type="presOf" srcId="{ACD0EA64-E517-4A61-9E4F-427C5D7C5778}" destId="{44C36213-4557-41DB-A239-504E7B4CFDD5}" srcOrd="0" destOrd="0" presId="urn:microsoft.com/office/officeart/2005/8/layout/cycle2"/>
    <dgm:cxn modelId="{A9CAD5D2-8814-47F3-9332-411F20A638E4}" type="presOf" srcId="{ACD0EA64-E517-4A61-9E4F-427C5D7C5778}" destId="{B77AD512-DEF9-441F-B135-E99BF6088446}" srcOrd="1" destOrd="0" presId="urn:microsoft.com/office/officeart/2005/8/layout/cycle2"/>
    <dgm:cxn modelId="{2016CEAA-8319-4E8F-8405-96E29B9ED6F2}" srcId="{FFB15EEB-A1A6-4D77-AF36-CF8E9AD6D3EC}" destId="{6008EB0E-1915-49D8-8D3E-5B831D44D2BB}" srcOrd="1" destOrd="0" parTransId="{C46B3D80-68BB-4026-B369-2B264EC36195}" sibTransId="{D4D2823B-1E5C-48F8-B078-8A034AD2319B}"/>
    <dgm:cxn modelId="{4F5DA9BE-2B59-4AB7-A647-1FF09D1DB156}" type="presOf" srcId="{669A667C-3D68-418A-827D-C60ABFC458A9}" destId="{C0D4549F-D2BD-492E-AA9A-43C4F68EF175}" srcOrd="0" destOrd="0" presId="urn:microsoft.com/office/officeart/2005/8/layout/cycle2"/>
    <dgm:cxn modelId="{401AFCA0-3D9A-4A46-8649-316A4B0E4E63}" type="presOf" srcId="{D4D2823B-1E5C-48F8-B078-8A034AD2319B}" destId="{9CC62ADB-430D-4BB2-A2A7-3BA33BD75837}" srcOrd="0" destOrd="0" presId="urn:microsoft.com/office/officeart/2005/8/layout/cycle2"/>
    <dgm:cxn modelId="{BC0F6E38-00E5-4DA4-9B1F-AA5473CBEA2D}" type="presOf" srcId="{83E1AE55-F3BB-4E3C-8EAD-F42F37D95C0B}" destId="{AD85F3B9-5526-4225-951B-1DD9079626B0}" srcOrd="1" destOrd="0" presId="urn:microsoft.com/office/officeart/2005/8/layout/cycle2"/>
    <dgm:cxn modelId="{9B8FA0C6-2250-441E-9D5F-2BC389C48F36}" type="presOf" srcId="{D4D2823B-1E5C-48F8-B078-8A034AD2319B}" destId="{483A6861-66C8-442B-AF33-25F14B49E3AD}" srcOrd="1" destOrd="0" presId="urn:microsoft.com/office/officeart/2005/8/layout/cycle2"/>
    <dgm:cxn modelId="{FBD3872C-B888-4EE2-B1A7-2ABF7B22CF4C}" srcId="{FFB15EEB-A1A6-4D77-AF36-CF8E9AD6D3EC}" destId="{FA39FEB0-A817-4F6B-A2B8-DF7D80BB2F3D}" srcOrd="0" destOrd="0" parTransId="{7B12A327-F198-4DB9-BE3B-ED5099BA0B8F}" sibTransId="{0B1527A1-A195-4568-B1D3-2418E06C53CE}"/>
    <dgm:cxn modelId="{842FDC5E-DB2B-4026-A5A9-E2AA7DEA1B67}" type="presOf" srcId="{FFB15EEB-A1A6-4D77-AF36-CF8E9AD6D3EC}" destId="{9A8D9D42-148B-428C-9161-C781E6C03582}" srcOrd="0" destOrd="0" presId="urn:microsoft.com/office/officeart/2005/8/layout/cycle2"/>
    <dgm:cxn modelId="{C28C1EB7-5993-402A-87EA-22D9B8628F5B}" srcId="{FFB15EEB-A1A6-4D77-AF36-CF8E9AD6D3EC}" destId="{669A667C-3D68-418A-827D-C60ABFC458A9}" srcOrd="2" destOrd="0" parTransId="{F88055EF-2140-478A-8222-84ECF4C316FA}" sibTransId="{ACD0EA64-E517-4A61-9E4F-427C5D7C5778}"/>
    <dgm:cxn modelId="{3D9596E3-DEB9-4436-9E57-13AC007DB7D7}" type="presOf" srcId="{0B1527A1-A195-4568-B1D3-2418E06C53CE}" destId="{8309E92F-84A1-4110-93E3-0BF08A590F23}" srcOrd="1" destOrd="0" presId="urn:microsoft.com/office/officeart/2005/8/layout/cycle2"/>
    <dgm:cxn modelId="{6C7167BB-2098-4E21-89DC-813354EC5282}" type="presOf" srcId="{E12FF784-CD47-4A29-8944-3C0C34E20340}" destId="{73BE5918-1C41-46C1-A8A0-15EABD26B137}" srcOrd="0" destOrd="0" presId="urn:microsoft.com/office/officeart/2005/8/layout/cycle2"/>
    <dgm:cxn modelId="{CAC8D150-5C4D-48D3-BC61-EC26D943CDEC}" type="presParOf" srcId="{9A8D9D42-148B-428C-9161-C781E6C03582}" destId="{F92EE8A0-F795-492B-9AD9-316A7755F92E}" srcOrd="0" destOrd="0" presId="urn:microsoft.com/office/officeart/2005/8/layout/cycle2"/>
    <dgm:cxn modelId="{D2FEE405-7CBB-4464-868C-E623B6421C7F}" type="presParOf" srcId="{9A8D9D42-148B-428C-9161-C781E6C03582}" destId="{3775010F-15ED-4B5A-89F4-F37B81947E7C}" srcOrd="1" destOrd="0" presId="urn:microsoft.com/office/officeart/2005/8/layout/cycle2"/>
    <dgm:cxn modelId="{8C730171-5A89-40ED-9085-04C3E69FEAFD}" type="presParOf" srcId="{3775010F-15ED-4B5A-89F4-F37B81947E7C}" destId="{8309E92F-84A1-4110-93E3-0BF08A590F23}" srcOrd="0" destOrd="0" presId="urn:microsoft.com/office/officeart/2005/8/layout/cycle2"/>
    <dgm:cxn modelId="{0C0F1009-78A9-4659-8B53-74E4B8B759DD}" type="presParOf" srcId="{9A8D9D42-148B-428C-9161-C781E6C03582}" destId="{F45D0481-4DE5-4B41-AE7B-EFC30B63C4B3}" srcOrd="2" destOrd="0" presId="urn:microsoft.com/office/officeart/2005/8/layout/cycle2"/>
    <dgm:cxn modelId="{F4AAE496-6B83-4310-811A-0F77CD23B8F4}" type="presParOf" srcId="{9A8D9D42-148B-428C-9161-C781E6C03582}" destId="{9CC62ADB-430D-4BB2-A2A7-3BA33BD75837}" srcOrd="3" destOrd="0" presId="urn:microsoft.com/office/officeart/2005/8/layout/cycle2"/>
    <dgm:cxn modelId="{E9A27CF5-1603-4205-9CA5-780D48A0905F}" type="presParOf" srcId="{9CC62ADB-430D-4BB2-A2A7-3BA33BD75837}" destId="{483A6861-66C8-442B-AF33-25F14B49E3AD}" srcOrd="0" destOrd="0" presId="urn:microsoft.com/office/officeart/2005/8/layout/cycle2"/>
    <dgm:cxn modelId="{EFF49F03-715F-4959-BE0E-15D858F5E791}" type="presParOf" srcId="{9A8D9D42-148B-428C-9161-C781E6C03582}" destId="{C0D4549F-D2BD-492E-AA9A-43C4F68EF175}" srcOrd="4" destOrd="0" presId="urn:microsoft.com/office/officeart/2005/8/layout/cycle2"/>
    <dgm:cxn modelId="{DAFFE105-1F98-40CD-983E-93BCB61BED7D}" type="presParOf" srcId="{9A8D9D42-148B-428C-9161-C781E6C03582}" destId="{44C36213-4557-41DB-A239-504E7B4CFDD5}" srcOrd="5" destOrd="0" presId="urn:microsoft.com/office/officeart/2005/8/layout/cycle2"/>
    <dgm:cxn modelId="{27C92FF5-9F32-4419-9308-5C4C3A6F2EE9}" type="presParOf" srcId="{44C36213-4557-41DB-A239-504E7B4CFDD5}" destId="{B77AD512-DEF9-441F-B135-E99BF6088446}" srcOrd="0" destOrd="0" presId="urn:microsoft.com/office/officeart/2005/8/layout/cycle2"/>
    <dgm:cxn modelId="{254EB571-7DA6-4D0B-A185-99952D2B7168}" type="presParOf" srcId="{9A8D9D42-148B-428C-9161-C781E6C03582}" destId="{73BE5918-1C41-46C1-A8A0-15EABD26B137}" srcOrd="6" destOrd="0" presId="urn:microsoft.com/office/officeart/2005/8/layout/cycle2"/>
    <dgm:cxn modelId="{4806E2C5-95DA-4ADE-A259-47FAE1BF89EF}" type="presParOf" srcId="{9A8D9D42-148B-428C-9161-C781E6C03582}" destId="{1D255837-5D63-4363-BC93-46361720D562}" srcOrd="7" destOrd="0" presId="urn:microsoft.com/office/officeart/2005/8/layout/cycle2"/>
    <dgm:cxn modelId="{5386D5BC-1F35-48E0-81C1-D2804EEB2A9F}" type="presParOf" srcId="{1D255837-5D63-4363-BC93-46361720D562}" destId="{AD85F3B9-5526-4225-951B-1DD9079626B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2782A90-8020-435F-BE59-74D9B28F5B21}" type="doc">
      <dgm:prSet loTypeId="urn:microsoft.com/office/officeart/2005/8/layout/hierarchy3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A492D2-2500-46CD-9690-A51EC5607958}">
      <dgm:prSet phldrT="[Текст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ru-RU" b="0" dirty="0" smtClean="0"/>
            <a:t>Режим окна </a:t>
          </a:r>
          <a:r>
            <a:rPr lang="ru-RU" b="1" dirty="0" smtClean="0"/>
            <a:t>«Поиск»</a:t>
          </a:r>
          <a:endParaRPr lang="ru-RU" b="1" dirty="0"/>
        </a:p>
      </dgm:t>
    </dgm:pt>
    <dgm:pt modelId="{A72BB5E1-A432-40A4-A851-8DBCB9BD50DB}" type="parTrans" cxnId="{E72A6156-2DC9-4CCA-B367-6F843A0BF632}">
      <dgm:prSet/>
      <dgm:spPr/>
      <dgm:t>
        <a:bodyPr/>
        <a:lstStyle/>
        <a:p>
          <a:endParaRPr lang="ru-RU" b="1"/>
        </a:p>
      </dgm:t>
    </dgm:pt>
    <dgm:pt modelId="{8E334D2D-D6CA-42A9-8B8D-ED2A4894EB5C}" type="sibTrans" cxnId="{E72A6156-2DC9-4CCA-B367-6F843A0BF632}">
      <dgm:prSet/>
      <dgm:spPr/>
      <dgm:t>
        <a:bodyPr/>
        <a:lstStyle/>
        <a:p>
          <a:endParaRPr lang="ru-RU" b="1"/>
        </a:p>
      </dgm:t>
    </dgm:pt>
    <dgm:pt modelId="{7A8C2F34-51AA-48EB-B9E1-805EF3B9555A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dirty="0" smtClean="0"/>
            <a:t>Опция </a:t>
          </a:r>
        </a:p>
        <a:p>
          <a:r>
            <a:rPr lang="ru-RU" sz="1200" b="1" dirty="0" smtClean="0"/>
            <a:t>«ПК в целом»</a:t>
          </a:r>
          <a:endParaRPr lang="ru-RU" sz="1200" b="1" dirty="0"/>
        </a:p>
      </dgm:t>
    </dgm:pt>
    <dgm:pt modelId="{1130F813-73D3-4C8C-87E0-DF649C6F6CBB}" type="parTrans" cxnId="{05945867-54B5-48B9-AF21-A5879747E3CF}">
      <dgm:prSet/>
      <dgm:spPr/>
      <dgm:t>
        <a:bodyPr/>
        <a:lstStyle/>
        <a:p>
          <a:endParaRPr lang="ru-RU" b="1"/>
        </a:p>
      </dgm:t>
    </dgm:pt>
    <dgm:pt modelId="{0B561F65-7636-4E34-94FB-B05BC39D4831}" type="sibTrans" cxnId="{05945867-54B5-48B9-AF21-A5879747E3CF}">
      <dgm:prSet/>
      <dgm:spPr/>
      <dgm:t>
        <a:bodyPr/>
        <a:lstStyle/>
        <a:p>
          <a:endParaRPr lang="ru-RU" b="1"/>
        </a:p>
      </dgm:t>
    </dgm:pt>
    <dgm:pt modelId="{06F5125D-8DDD-46E8-B6F9-A8FDFD48D28B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dirty="0" smtClean="0"/>
            <a:t>Опция «</a:t>
          </a:r>
          <a:r>
            <a:rPr lang="ru-RU" sz="1200" b="1" dirty="0" smtClean="0"/>
            <a:t>Устройства</a:t>
          </a:r>
          <a:r>
            <a:rPr lang="ru-RU" sz="1200" b="0" dirty="0" smtClean="0"/>
            <a:t>»</a:t>
          </a:r>
          <a:endParaRPr lang="ru-RU" sz="1200" b="1" dirty="0"/>
        </a:p>
      </dgm:t>
    </dgm:pt>
    <dgm:pt modelId="{4ABC96C0-2074-4325-A5C5-9D9469AB5779}" type="parTrans" cxnId="{872AED02-5321-4CB0-AE74-EC9DEE6774F5}">
      <dgm:prSet/>
      <dgm:spPr/>
      <dgm:t>
        <a:bodyPr/>
        <a:lstStyle/>
        <a:p>
          <a:endParaRPr lang="ru-RU" b="1"/>
        </a:p>
      </dgm:t>
    </dgm:pt>
    <dgm:pt modelId="{0B67584B-7E74-4312-9DAF-12BFCE5676A4}" type="sibTrans" cxnId="{872AED02-5321-4CB0-AE74-EC9DEE6774F5}">
      <dgm:prSet/>
      <dgm:spPr/>
      <dgm:t>
        <a:bodyPr/>
        <a:lstStyle/>
        <a:p>
          <a:endParaRPr lang="ru-RU" b="1"/>
        </a:p>
      </dgm:t>
    </dgm:pt>
    <dgm:pt modelId="{425292C1-85EE-4C5B-B167-0FE27457A983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dirty="0" smtClean="0"/>
            <a:t>Флаг </a:t>
          </a:r>
          <a:r>
            <a:rPr lang="ru-RU" sz="1200" b="1" dirty="0" smtClean="0"/>
            <a:t>«С учетом материальных данных»</a:t>
          </a:r>
          <a:endParaRPr lang="ru-RU" sz="1200" b="1" dirty="0"/>
        </a:p>
      </dgm:t>
    </dgm:pt>
    <dgm:pt modelId="{F1185DF3-C725-4B7B-8A4C-BEFAF0EE9A23}" type="parTrans" cxnId="{0D429B3E-509E-4D26-AFDA-B384851DB288}">
      <dgm:prSet/>
      <dgm:spPr/>
      <dgm:t>
        <a:bodyPr/>
        <a:lstStyle/>
        <a:p>
          <a:endParaRPr lang="ru-RU" b="1"/>
        </a:p>
      </dgm:t>
    </dgm:pt>
    <dgm:pt modelId="{A3E39E0A-C3DC-40B4-9714-E572B935328E}" type="sibTrans" cxnId="{0D429B3E-509E-4D26-AFDA-B384851DB288}">
      <dgm:prSet/>
      <dgm:spPr/>
      <dgm:t>
        <a:bodyPr/>
        <a:lstStyle/>
        <a:p>
          <a:endParaRPr lang="ru-RU" b="1"/>
        </a:p>
      </dgm:t>
    </dgm:pt>
    <dgm:pt modelId="{A3823B78-1C07-44EF-9FA8-3430A140E252}">
      <dgm:prSet phldrT="[Текст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ru-RU" b="0" dirty="0" smtClean="0"/>
            <a:t>Режим окна </a:t>
          </a:r>
          <a:r>
            <a:rPr lang="ru-RU" b="1" dirty="0" smtClean="0"/>
            <a:t>«Документы»</a:t>
          </a:r>
          <a:endParaRPr lang="ru-RU" b="1" dirty="0"/>
        </a:p>
      </dgm:t>
    </dgm:pt>
    <dgm:pt modelId="{4687585C-F446-4F91-A0AA-A85002DD50F0}" type="parTrans" cxnId="{75CDFB58-4FFF-435F-BEC5-2774AD6DEDF8}">
      <dgm:prSet/>
      <dgm:spPr/>
      <dgm:t>
        <a:bodyPr/>
        <a:lstStyle/>
        <a:p>
          <a:endParaRPr lang="ru-RU"/>
        </a:p>
      </dgm:t>
    </dgm:pt>
    <dgm:pt modelId="{F96755EB-E2BD-4135-88FF-1323F9BC5B53}" type="sibTrans" cxnId="{75CDFB58-4FFF-435F-BEC5-2774AD6DEDF8}">
      <dgm:prSet/>
      <dgm:spPr/>
      <dgm:t>
        <a:bodyPr/>
        <a:lstStyle/>
        <a:p>
          <a:endParaRPr lang="ru-RU"/>
        </a:p>
      </dgm:t>
    </dgm:pt>
    <dgm:pt modelId="{D50877E5-B132-40B4-BCAF-203B758FB826}">
      <dgm:prSet phldrT="[Текст]" custT="1"/>
      <dgm:spPr>
        <a:gradFill rotWithShape="0">
          <a:gsLst>
            <a:gs pos="0">
              <a:srgbClr val="FFFFCC"/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dirty="0" smtClean="0"/>
            <a:t>Категория </a:t>
          </a:r>
          <a:r>
            <a:rPr lang="ru-RU" sz="1200" b="1" dirty="0" smtClean="0"/>
            <a:t>«Статистика»</a:t>
          </a:r>
          <a:endParaRPr lang="ru-RU" sz="1200" b="1" dirty="0"/>
        </a:p>
      </dgm:t>
    </dgm:pt>
    <dgm:pt modelId="{19642BF9-06C9-4C7D-87FA-84B339A90923}" type="parTrans" cxnId="{73DBE34C-B967-4406-97FA-3F6597C1F55E}">
      <dgm:prSet/>
      <dgm:spPr/>
      <dgm:t>
        <a:bodyPr/>
        <a:lstStyle/>
        <a:p>
          <a:endParaRPr lang="ru-RU"/>
        </a:p>
      </dgm:t>
    </dgm:pt>
    <dgm:pt modelId="{1051D93B-2F5D-4A1D-9F36-1880520C6799}" type="sibTrans" cxnId="{73DBE34C-B967-4406-97FA-3F6597C1F55E}">
      <dgm:prSet/>
      <dgm:spPr/>
      <dgm:t>
        <a:bodyPr/>
        <a:lstStyle/>
        <a:p>
          <a:endParaRPr lang="ru-RU"/>
        </a:p>
      </dgm:t>
    </dgm:pt>
    <dgm:pt modelId="{C28BDD2A-E9A8-4929-B098-140EF09774FE}">
      <dgm:prSet phldrT="[Текст]" custT="1"/>
      <dgm:spPr>
        <a:gradFill rotWithShape="0">
          <a:gsLst>
            <a:gs pos="0">
              <a:srgbClr val="FFFFCC"/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dirty="0" smtClean="0"/>
            <a:t>Категория «</a:t>
          </a:r>
          <a:r>
            <a:rPr lang="ru-RU" sz="1200" b="1" dirty="0" smtClean="0"/>
            <a:t>По всем филиалам</a:t>
          </a:r>
          <a:r>
            <a:rPr lang="ru-RU" sz="1200" b="0" dirty="0" smtClean="0"/>
            <a:t>»</a:t>
          </a:r>
          <a:endParaRPr lang="ru-RU" sz="1200" b="1" dirty="0"/>
        </a:p>
      </dgm:t>
    </dgm:pt>
    <dgm:pt modelId="{2204A233-8F9C-476A-814C-04962F95503F}" type="parTrans" cxnId="{8B3A9BAA-3BC5-4B74-8D73-D605F170525A}">
      <dgm:prSet/>
      <dgm:spPr/>
      <dgm:t>
        <a:bodyPr/>
        <a:lstStyle/>
        <a:p>
          <a:endParaRPr lang="ru-RU"/>
        </a:p>
      </dgm:t>
    </dgm:pt>
    <dgm:pt modelId="{F0B76005-A013-4897-B302-96167AD8740D}" type="sibTrans" cxnId="{8B3A9BAA-3BC5-4B74-8D73-D605F170525A}">
      <dgm:prSet/>
      <dgm:spPr/>
      <dgm:t>
        <a:bodyPr/>
        <a:lstStyle/>
        <a:p>
          <a:endParaRPr lang="ru-RU"/>
        </a:p>
      </dgm:t>
    </dgm:pt>
    <dgm:pt modelId="{05587397-B95A-4EF2-A95A-6186060082BF}">
      <dgm:prSet custT="1"/>
      <dgm:spPr>
        <a:gradFill rotWithShape="0">
          <a:gsLst>
            <a:gs pos="0">
              <a:srgbClr val="FFFFCC"/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dirty="0" smtClean="0"/>
            <a:t>Категория «</a:t>
          </a:r>
          <a:r>
            <a:rPr lang="ru-RU" sz="1200" b="1" dirty="0" smtClean="0"/>
            <a:t>Отчеты по филиалу</a:t>
          </a:r>
          <a:r>
            <a:rPr lang="ru-RU" sz="1200" dirty="0" smtClean="0"/>
            <a:t>»</a:t>
          </a:r>
          <a:endParaRPr lang="ru-RU" sz="1200" dirty="0"/>
        </a:p>
      </dgm:t>
    </dgm:pt>
    <dgm:pt modelId="{8650AF83-BF52-4D63-B0C5-F3AD560BDA28}" type="parTrans" cxnId="{16AB6666-9457-4749-BE79-67F9F2A6B3D1}">
      <dgm:prSet/>
      <dgm:spPr/>
      <dgm:t>
        <a:bodyPr/>
        <a:lstStyle/>
        <a:p>
          <a:endParaRPr lang="ru-RU"/>
        </a:p>
      </dgm:t>
    </dgm:pt>
    <dgm:pt modelId="{9E76B3D4-8FA7-4300-9EFC-FAB18F917D5C}" type="sibTrans" cxnId="{16AB6666-9457-4749-BE79-67F9F2A6B3D1}">
      <dgm:prSet/>
      <dgm:spPr/>
      <dgm:t>
        <a:bodyPr/>
        <a:lstStyle/>
        <a:p>
          <a:endParaRPr lang="ru-RU"/>
        </a:p>
      </dgm:t>
    </dgm:pt>
    <dgm:pt modelId="{5ACDE94E-24AC-4E7B-8F36-B1C9AE1560B3}">
      <dgm:prSet custT="1"/>
      <dgm:spPr>
        <a:gradFill rotWithShape="0">
          <a:gsLst>
            <a:gs pos="0">
              <a:srgbClr val="FFFFCC"/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dirty="0" smtClean="0"/>
            <a:t>Категория «</a:t>
          </a:r>
          <a:r>
            <a:rPr lang="ru-RU" sz="1200" b="1" dirty="0" smtClean="0"/>
            <a:t>Отсевы по всем филиалам</a:t>
          </a:r>
          <a:r>
            <a:rPr lang="ru-RU" sz="1200" dirty="0" smtClean="0"/>
            <a:t>»</a:t>
          </a:r>
          <a:endParaRPr lang="ru-RU" sz="1200" dirty="0"/>
        </a:p>
      </dgm:t>
    </dgm:pt>
    <dgm:pt modelId="{D06F254F-CF0C-4C87-B031-63C579CB1946}" type="parTrans" cxnId="{06E633C3-6413-4DE1-AA6D-B9AC7A3D87C6}">
      <dgm:prSet/>
      <dgm:spPr/>
      <dgm:t>
        <a:bodyPr/>
        <a:lstStyle/>
        <a:p>
          <a:endParaRPr lang="ru-RU"/>
        </a:p>
      </dgm:t>
    </dgm:pt>
    <dgm:pt modelId="{EE507E5D-71B0-4E1D-8A06-C64C54FFF63A}" type="sibTrans" cxnId="{06E633C3-6413-4DE1-AA6D-B9AC7A3D87C6}">
      <dgm:prSet/>
      <dgm:spPr/>
      <dgm:t>
        <a:bodyPr/>
        <a:lstStyle/>
        <a:p>
          <a:endParaRPr lang="ru-RU"/>
        </a:p>
      </dgm:t>
    </dgm:pt>
    <dgm:pt modelId="{AB3FB414-534F-4AA2-A766-DE5D26520EA6}">
      <dgm:prSet custT="1"/>
      <dgm:spPr>
        <a:gradFill rotWithShape="0">
          <a:gsLst>
            <a:gs pos="0">
              <a:srgbClr val="FFFFCC"/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200" b="0" dirty="0" smtClean="0"/>
            <a:t>Категория «</a:t>
          </a:r>
          <a:r>
            <a:rPr lang="ru-RU" sz="1200" b="1" dirty="0" smtClean="0"/>
            <a:t>Отсевы по филиалу</a:t>
          </a:r>
          <a:r>
            <a:rPr lang="ru-RU" sz="1200" dirty="0" smtClean="0"/>
            <a:t>»</a:t>
          </a:r>
          <a:endParaRPr lang="ru-RU" sz="1200" dirty="0"/>
        </a:p>
      </dgm:t>
    </dgm:pt>
    <dgm:pt modelId="{328FC15F-F94B-41FE-AAD8-1CF300CFCB4B}" type="parTrans" cxnId="{82EC6BD2-D0A7-4890-91BD-3C0A56DC9003}">
      <dgm:prSet/>
      <dgm:spPr/>
      <dgm:t>
        <a:bodyPr/>
        <a:lstStyle/>
        <a:p>
          <a:endParaRPr lang="ru-RU"/>
        </a:p>
      </dgm:t>
    </dgm:pt>
    <dgm:pt modelId="{AEB01A0B-D197-4DF4-B3EB-3A7F53E4DA62}" type="sibTrans" cxnId="{82EC6BD2-D0A7-4890-91BD-3C0A56DC9003}">
      <dgm:prSet/>
      <dgm:spPr/>
      <dgm:t>
        <a:bodyPr/>
        <a:lstStyle/>
        <a:p>
          <a:endParaRPr lang="ru-RU"/>
        </a:p>
      </dgm:t>
    </dgm:pt>
    <dgm:pt modelId="{56ED0B05-6107-4076-B680-065C2A07ECE0}" type="pres">
      <dgm:prSet presAssocID="{02782A90-8020-435F-BE59-74D9B28F5B2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94EB7FD-77BB-4E8A-99B6-865F06F319EF}" type="pres">
      <dgm:prSet presAssocID="{1FA492D2-2500-46CD-9690-A51EC5607958}" presName="root" presStyleCnt="0"/>
      <dgm:spPr/>
      <dgm:t>
        <a:bodyPr/>
        <a:lstStyle/>
        <a:p>
          <a:endParaRPr lang="ru-RU"/>
        </a:p>
      </dgm:t>
    </dgm:pt>
    <dgm:pt modelId="{CEA357D7-9EAA-4D72-9308-55238126B138}" type="pres">
      <dgm:prSet presAssocID="{1FA492D2-2500-46CD-9690-A51EC5607958}" presName="rootComposite" presStyleCnt="0"/>
      <dgm:spPr/>
      <dgm:t>
        <a:bodyPr/>
        <a:lstStyle/>
        <a:p>
          <a:endParaRPr lang="ru-RU"/>
        </a:p>
      </dgm:t>
    </dgm:pt>
    <dgm:pt modelId="{574E89FA-6111-4D4F-AA0F-5C4EEAE17C1C}" type="pres">
      <dgm:prSet presAssocID="{1FA492D2-2500-46CD-9690-A51EC5607958}" presName="rootText" presStyleLbl="node1" presStyleIdx="0" presStyleCnt="2" custScaleX="325289" custScaleY="119006" custLinFactNeighborX="-80094" custLinFactNeighborY="33483"/>
      <dgm:spPr/>
      <dgm:t>
        <a:bodyPr/>
        <a:lstStyle/>
        <a:p>
          <a:endParaRPr lang="ru-RU"/>
        </a:p>
      </dgm:t>
    </dgm:pt>
    <dgm:pt modelId="{CA3B6567-3A2B-434E-8ABA-AABC2640C70A}" type="pres">
      <dgm:prSet presAssocID="{1FA492D2-2500-46CD-9690-A51EC5607958}" presName="rootConnector" presStyleLbl="node1" presStyleIdx="0" presStyleCnt="2"/>
      <dgm:spPr/>
      <dgm:t>
        <a:bodyPr/>
        <a:lstStyle/>
        <a:p>
          <a:endParaRPr lang="ru-RU"/>
        </a:p>
      </dgm:t>
    </dgm:pt>
    <dgm:pt modelId="{BF30C20E-0A86-4C0E-B352-96557967D235}" type="pres">
      <dgm:prSet presAssocID="{1FA492D2-2500-46CD-9690-A51EC5607958}" presName="childShape" presStyleCnt="0"/>
      <dgm:spPr/>
      <dgm:t>
        <a:bodyPr/>
        <a:lstStyle/>
        <a:p>
          <a:endParaRPr lang="ru-RU"/>
        </a:p>
      </dgm:t>
    </dgm:pt>
    <dgm:pt modelId="{6F61FD62-5DF7-4FEA-81FF-43550833AA7A}" type="pres">
      <dgm:prSet presAssocID="{1130F813-73D3-4C8C-87E0-DF649C6F6CBB}" presName="Name13" presStyleLbl="parChTrans1D2" presStyleIdx="0" presStyleCnt="8"/>
      <dgm:spPr/>
      <dgm:t>
        <a:bodyPr/>
        <a:lstStyle/>
        <a:p>
          <a:endParaRPr lang="ru-RU"/>
        </a:p>
      </dgm:t>
    </dgm:pt>
    <dgm:pt modelId="{5A2F277A-27E9-4CFE-A22A-70FD4C5F2ED9}" type="pres">
      <dgm:prSet presAssocID="{7A8C2F34-51AA-48EB-B9E1-805EF3B9555A}" presName="childText" presStyleLbl="bgAcc1" presStyleIdx="0" presStyleCnt="8" custScaleX="175843" custScaleY="161580" custLinFactX="-2229" custLinFactNeighborX="-100000" custLinFactNeighborY="406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0BB185-6765-469A-A9F8-3DD855C67661}" type="pres">
      <dgm:prSet presAssocID="{4ABC96C0-2074-4325-A5C5-9D9469AB5779}" presName="Name13" presStyleLbl="parChTrans1D2" presStyleIdx="1" presStyleCnt="8"/>
      <dgm:spPr/>
      <dgm:t>
        <a:bodyPr/>
        <a:lstStyle/>
        <a:p>
          <a:endParaRPr lang="ru-RU"/>
        </a:p>
      </dgm:t>
    </dgm:pt>
    <dgm:pt modelId="{6AFDFA22-9BCF-446D-88ED-0204CE08B796}" type="pres">
      <dgm:prSet presAssocID="{06F5125D-8DDD-46E8-B6F9-A8FDFD48D28B}" presName="childText" presStyleLbl="bgAcc1" presStyleIdx="1" presStyleCnt="8" custScaleX="175841" custScaleY="166501" custLinFactX="-2229" custLinFactY="22762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1FFDD0-027F-488D-A4AF-3D82205B0081}" type="pres">
      <dgm:prSet presAssocID="{F1185DF3-C725-4B7B-8A4C-BEFAF0EE9A23}" presName="Name13" presStyleLbl="parChTrans1D2" presStyleIdx="2" presStyleCnt="8"/>
      <dgm:spPr/>
      <dgm:t>
        <a:bodyPr/>
        <a:lstStyle/>
        <a:p>
          <a:endParaRPr lang="ru-RU"/>
        </a:p>
      </dgm:t>
    </dgm:pt>
    <dgm:pt modelId="{77DC7487-FD89-4D66-B047-DB0C748A31DA}" type="pres">
      <dgm:prSet presAssocID="{425292C1-85EE-4C5B-B167-0FE27457A983}" presName="childText" presStyleLbl="bgAcc1" presStyleIdx="2" presStyleCnt="8" custScaleX="211725" custScaleY="433011" custLinFactY="-136040" custLinFactNeighborX="99596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F1BD37-3A86-4915-9C75-665D1765DDF1}" type="pres">
      <dgm:prSet presAssocID="{A3823B78-1C07-44EF-9FA8-3430A140E252}" presName="root" presStyleCnt="0"/>
      <dgm:spPr/>
      <dgm:t>
        <a:bodyPr/>
        <a:lstStyle/>
        <a:p>
          <a:endParaRPr lang="ru-RU"/>
        </a:p>
      </dgm:t>
    </dgm:pt>
    <dgm:pt modelId="{367F86EC-BB62-40C5-8027-B8AE8EFA36AD}" type="pres">
      <dgm:prSet presAssocID="{A3823B78-1C07-44EF-9FA8-3430A140E252}" presName="rootComposite" presStyleCnt="0"/>
      <dgm:spPr/>
      <dgm:t>
        <a:bodyPr/>
        <a:lstStyle/>
        <a:p>
          <a:endParaRPr lang="ru-RU"/>
        </a:p>
      </dgm:t>
    </dgm:pt>
    <dgm:pt modelId="{E469F458-A9AC-4259-825D-F5A4D5E785A3}" type="pres">
      <dgm:prSet presAssocID="{A3823B78-1C07-44EF-9FA8-3430A140E252}" presName="rootText" presStyleLbl="node1" presStyleIdx="1" presStyleCnt="2" custScaleX="325289" custScaleY="119006" custLinFactNeighborX="4309" custLinFactNeighborY="33087"/>
      <dgm:spPr/>
      <dgm:t>
        <a:bodyPr/>
        <a:lstStyle/>
        <a:p>
          <a:endParaRPr lang="ru-RU"/>
        </a:p>
      </dgm:t>
    </dgm:pt>
    <dgm:pt modelId="{5F6ED5DC-356A-4C00-AB61-671AA7C966B0}" type="pres">
      <dgm:prSet presAssocID="{A3823B78-1C07-44EF-9FA8-3430A140E252}" presName="rootConnector" presStyleLbl="node1" presStyleIdx="1" presStyleCnt="2"/>
      <dgm:spPr/>
      <dgm:t>
        <a:bodyPr/>
        <a:lstStyle/>
        <a:p>
          <a:endParaRPr lang="ru-RU"/>
        </a:p>
      </dgm:t>
    </dgm:pt>
    <dgm:pt modelId="{D7438AB7-227A-4848-8FDB-FE00717A19D4}" type="pres">
      <dgm:prSet presAssocID="{A3823B78-1C07-44EF-9FA8-3430A140E252}" presName="childShape" presStyleCnt="0"/>
      <dgm:spPr/>
      <dgm:t>
        <a:bodyPr/>
        <a:lstStyle/>
        <a:p>
          <a:endParaRPr lang="ru-RU"/>
        </a:p>
      </dgm:t>
    </dgm:pt>
    <dgm:pt modelId="{0CDE5C3F-9A37-4A23-AE20-DF2B9F67800A}" type="pres">
      <dgm:prSet presAssocID="{19642BF9-06C9-4C7D-87FA-84B339A90923}" presName="Name13" presStyleLbl="parChTrans1D2" presStyleIdx="3" presStyleCnt="8"/>
      <dgm:spPr/>
      <dgm:t>
        <a:bodyPr/>
        <a:lstStyle/>
        <a:p>
          <a:endParaRPr lang="ru-RU"/>
        </a:p>
      </dgm:t>
    </dgm:pt>
    <dgm:pt modelId="{9175D1AB-1396-4E59-956E-2E3675040E3D}" type="pres">
      <dgm:prSet presAssocID="{D50877E5-B132-40B4-BCAF-203B758FB826}" presName="childText" presStyleLbl="bgAcc1" presStyleIdx="3" presStyleCnt="8" custScaleX="368094" custScaleY="94343" custLinFactNeighborX="-9964" custLinFactNeighborY="37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5B82A8-3232-45A8-8190-1D97EF4BE7F4}" type="pres">
      <dgm:prSet presAssocID="{2204A233-8F9C-476A-814C-04962F95503F}" presName="Name13" presStyleLbl="parChTrans1D2" presStyleIdx="4" presStyleCnt="8"/>
      <dgm:spPr/>
      <dgm:t>
        <a:bodyPr/>
        <a:lstStyle/>
        <a:p>
          <a:endParaRPr lang="ru-RU"/>
        </a:p>
      </dgm:t>
    </dgm:pt>
    <dgm:pt modelId="{AE76A661-6491-4530-885E-FFE0466692E7}" type="pres">
      <dgm:prSet presAssocID="{C28BDD2A-E9A8-4929-B098-140EF09774FE}" presName="childText" presStyleLbl="bgAcc1" presStyleIdx="4" presStyleCnt="8" custScaleX="394198" custScaleY="99264" custLinFactNeighborX="37082" custLinFactNeighborY="386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60954D-6F76-4335-82EC-FEC81F214F3F}" type="pres">
      <dgm:prSet presAssocID="{8650AF83-BF52-4D63-B0C5-F3AD560BDA28}" presName="Name13" presStyleLbl="parChTrans1D2" presStyleIdx="5" presStyleCnt="8"/>
      <dgm:spPr/>
      <dgm:t>
        <a:bodyPr/>
        <a:lstStyle/>
        <a:p>
          <a:endParaRPr lang="ru-RU"/>
        </a:p>
      </dgm:t>
    </dgm:pt>
    <dgm:pt modelId="{56876953-0FAA-47D6-9520-F28CB3227BE7}" type="pres">
      <dgm:prSet presAssocID="{05587397-B95A-4EF2-A95A-6186060082BF}" presName="childText" presStyleLbl="bgAcc1" presStyleIdx="5" presStyleCnt="8" custScaleX="259965" custScaleY="163705" custLinFactX="69279" custLinFactNeighborX="100000" custLinFactNeighborY="404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EEC30D-8BF2-49BD-8F3C-6CBB44FE75F3}" type="pres">
      <dgm:prSet presAssocID="{D06F254F-CF0C-4C87-B031-63C579CB1946}" presName="Name13" presStyleLbl="parChTrans1D2" presStyleIdx="6" presStyleCnt="8"/>
      <dgm:spPr/>
      <dgm:t>
        <a:bodyPr/>
        <a:lstStyle/>
        <a:p>
          <a:endParaRPr lang="ru-RU"/>
        </a:p>
      </dgm:t>
    </dgm:pt>
    <dgm:pt modelId="{F54400F1-C2A1-4B80-8333-51F52851F981}" type="pres">
      <dgm:prSet presAssocID="{5ACDE94E-24AC-4E7B-8F36-B1C9AE1560B3}" presName="childText" presStyleLbl="bgAcc1" presStyleIdx="6" presStyleCnt="8" custScaleX="394198" custLinFactNeighborX="35367" custLinFactNeighborY="66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62EFC2-043E-4CC8-B4D3-E9B670428690}" type="pres">
      <dgm:prSet presAssocID="{328FC15F-F94B-41FE-AAD8-1CF300CFCB4B}" presName="Name13" presStyleLbl="parChTrans1D2" presStyleIdx="7" presStyleCnt="8"/>
      <dgm:spPr/>
      <dgm:t>
        <a:bodyPr/>
        <a:lstStyle/>
        <a:p>
          <a:endParaRPr lang="ru-RU"/>
        </a:p>
      </dgm:t>
    </dgm:pt>
    <dgm:pt modelId="{8D6737F8-F65F-4718-B004-25C97DDBC0EC}" type="pres">
      <dgm:prSet presAssocID="{AB3FB414-534F-4AA2-A766-DE5D26520EA6}" presName="childText" presStyleLbl="bgAcc1" presStyleIdx="7" presStyleCnt="8" custScaleX="265069" custScaleY="165926" custLinFactX="69279" custLinFactNeighborX="100000" custLinFactNeighborY="56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945867-54B5-48B9-AF21-A5879747E3CF}" srcId="{1FA492D2-2500-46CD-9690-A51EC5607958}" destId="{7A8C2F34-51AA-48EB-B9E1-805EF3B9555A}" srcOrd="0" destOrd="0" parTransId="{1130F813-73D3-4C8C-87E0-DF649C6F6CBB}" sibTransId="{0B561F65-7636-4E34-94FB-B05BC39D4831}"/>
    <dgm:cxn modelId="{517B7DD9-05DD-4EC7-B572-1F05DBCD0F98}" type="presOf" srcId="{2204A233-8F9C-476A-814C-04962F95503F}" destId="{D45B82A8-3232-45A8-8190-1D97EF4BE7F4}" srcOrd="0" destOrd="0" presId="urn:microsoft.com/office/officeart/2005/8/layout/hierarchy3"/>
    <dgm:cxn modelId="{0D429B3E-509E-4D26-AFDA-B384851DB288}" srcId="{1FA492D2-2500-46CD-9690-A51EC5607958}" destId="{425292C1-85EE-4C5B-B167-0FE27457A983}" srcOrd="2" destOrd="0" parTransId="{F1185DF3-C725-4B7B-8A4C-BEFAF0EE9A23}" sibTransId="{A3E39E0A-C3DC-40B4-9714-E572B935328E}"/>
    <dgm:cxn modelId="{06E633C3-6413-4DE1-AA6D-B9AC7A3D87C6}" srcId="{A3823B78-1C07-44EF-9FA8-3430A140E252}" destId="{5ACDE94E-24AC-4E7B-8F36-B1C9AE1560B3}" srcOrd="3" destOrd="0" parTransId="{D06F254F-CF0C-4C87-B031-63C579CB1946}" sibTransId="{EE507E5D-71B0-4E1D-8A06-C64C54FFF63A}"/>
    <dgm:cxn modelId="{D77C3F11-A58C-4CAC-8333-6785310EB044}" type="presOf" srcId="{F1185DF3-C725-4B7B-8A4C-BEFAF0EE9A23}" destId="{921FFDD0-027F-488D-A4AF-3D82205B0081}" srcOrd="0" destOrd="0" presId="urn:microsoft.com/office/officeart/2005/8/layout/hierarchy3"/>
    <dgm:cxn modelId="{0B04A12B-CC25-49D2-A33B-619E2194B295}" type="presOf" srcId="{1FA492D2-2500-46CD-9690-A51EC5607958}" destId="{574E89FA-6111-4D4F-AA0F-5C4EEAE17C1C}" srcOrd="0" destOrd="0" presId="urn:microsoft.com/office/officeart/2005/8/layout/hierarchy3"/>
    <dgm:cxn modelId="{8B3A9BAA-3BC5-4B74-8D73-D605F170525A}" srcId="{A3823B78-1C07-44EF-9FA8-3430A140E252}" destId="{C28BDD2A-E9A8-4929-B098-140EF09774FE}" srcOrd="1" destOrd="0" parTransId="{2204A233-8F9C-476A-814C-04962F95503F}" sibTransId="{F0B76005-A013-4897-B302-96167AD8740D}"/>
    <dgm:cxn modelId="{12AF0C88-3216-4540-9B72-178E13A1FA4B}" type="presOf" srcId="{A3823B78-1C07-44EF-9FA8-3430A140E252}" destId="{E469F458-A9AC-4259-825D-F5A4D5E785A3}" srcOrd="0" destOrd="0" presId="urn:microsoft.com/office/officeart/2005/8/layout/hierarchy3"/>
    <dgm:cxn modelId="{17591091-AA9A-4C77-90C6-6A0C6567D291}" type="presOf" srcId="{5ACDE94E-24AC-4E7B-8F36-B1C9AE1560B3}" destId="{F54400F1-C2A1-4B80-8333-51F52851F981}" srcOrd="0" destOrd="0" presId="urn:microsoft.com/office/officeart/2005/8/layout/hierarchy3"/>
    <dgm:cxn modelId="{6F30491C-C15F-4B53-A70D-77BA86053745}" type="presOf" srcId="{D06F254F-CF0C-4C87-B031-63C579CB1946}" destId="{6CEEC30D-8BF2-49BD-8F3C-6CBB44FE75F3}" srcOrd="0" destOrd="0" presId="urn:microsoft.com/office/officeart/2005/8/layout/hierarchy3"/>
    <dgm:cxn modelId="{CBA4DEDC-9FC6-4505-B6A0-DDF9F4B982E6}" type="presOf" srcId="{7A8C2F34-51AA-48EB-B9E1-805EF3B9555A}" destId="{5A2F277A-27E9-4CFE-A22A-70FD4C5F2ED9}" srcOrd="0" destOrd="0" presId="urn:microsoft.com/office/officeart/2005/8/layout/hierarchy3"/>
    <dgm:cxn modelId="{1706D942-0FED-4D70-942B-08C60F1D8854}" type="presOf" srcId="{AB3FB414-534F-4AA2-A766-DE5D26520EA6}" destId="{8D6737F8-F65F-4718-B004-25C97DDBC0EC}" srcOrd="0" destOrd="0" presId="urn:microsoft.com/office/officeart/2005/8/layout/hierarchy3"/>
    <dgm:cxn modelId="{16AB6666-9457-4749-BE79-67F9F2A6B3D1}" srcId="{A3823B78-1C07-44EF-9FA8-3430A140E252}" destId="{05587397-B95A-4EF2-A95A-6186060082BF}" srcOrd="2" destOrd="0" parTransId="{8650AF83-BF52-4D63-B0C5-F3AD560BDA28}" sibTransId="{9E76B3D4-8FA7-4300-9EFC-FAB18F917D5C}"/>
    <dgm:cxn modelId="{A7F6BB60-379F-4F70-83FB-A342C34C75DD}" type="presOf" srcId="{02782A90-8020-435F-BE59-74D9B28F5B21}" destId="{56ED0B05-6107-4076-B680-065C2A07ECE0}" srcOrd="0" destOrd="0" presId="urn:microsoft.com/office/officeart/2005/8/layout/hierarchy3"/>
    <dgm:cxn modelId="{19707402-9200-4D66-89D6-5441A44889B3}" type="presOf" srcId="{06F5125D-8DDD-46E8-B6F9-A8FDFD48D28B}" destId="{6AFDFA22-9BCF-446D-88ED-0204CE08B796}" srcOrd="0" destOrd="0" presId="urn:microsoft.com/office/officeart/2005/8/layout/hierarchy3"/>
    <dgm:cxn modelId="{E72A6156-2DC9-4CCA-B367-6F843A0BF632}" srcId="{02782A90-8020-435F-BE59-74D9B28F5B21}" destId="{1FA492D2-2500-46CD-9690-A51EC5607958}" srcOrd="0" destOrd="0" parTransId="{A72BB5E1-A432-40A4-A851-8DBCB9BD50DB}" sibTransId="{8E334D2D-D6CA-42A9-8B8D-ED2A4894EB5C}"/>
    <dgm:cxn modelId="{2474F5C5-E4B3-4214-A8A5-3D12287ABB77}" type="presOf" srcId="{1FA492D2-2500-46CD-9690-A51EC5607958}" destId="{CA3B6567-3A2B-434E-8ABA-AABC2640C70A}" srcOrd="1" destOrd="0" presId="urn:microsoft.com/office/officeart/2005/8/layout/hierarchy3"/>
    <dgm:cxn modelId="{F9D88945-9F42-4C9C-A1AF-9D217478F8E5}" type="presOf" srcId="{05587397-B95A-4EF2-A95A-6186060082BF}" destId="{56876953-0FAA-47D6-9520-F28CB3227BE7}" srcOrd="0" destOrd="0" presId="urn:microsoft.com/office/officeart/2005/8/layout/hierarchy3"/>
    <dgm:cxn modelId="{75CDFB58-4FFF-435F-BEC5-2774AD6DEDF8}" srcId="{02782A90-8020-435F-BE59-74D9B28F5B21}" destId="{A3823B78-1C07-44EF-9FA8-3430A140E252}" srcOrd="1" destOrd="0" parTransId="{4687585C-F446-4F91-A0AA-A85002DD50F0}" sibTransId="{F96755EB-E2BD-4135-88FF-1323F9BC5B53}"/>
    <dgm:cxn modelId="{2C46E6ED-5AA4-44F7-8114-08A8C6702503}" type="presOf" srcId="{C28BDD2A-E9A8-4929-B098-140EF09774FE}" destId="{AE76A661-6491-4530-885E-FFE0466692E7}" srcOrd="0" destOrd="0" presId="urn:microsoft.com/office/officeart/2005/8/layout/hierarchy3"/>
    <dgm:cxn modelId="{0CB99606-6E10-4DFD-A91F-C610FC195289}" type="presOf" srcId="{D50877E5-B132-40B4-BCAF-203B758FB826}" destId="{9175D1AB-1396-4E59-956E-2E3675040E3D}" srcOrd="0" destOrd="0" presId="urn:microsoft.com/office/officeart/2005/8/layout/hierarchy3"/>
    <dgm:cxn modelId="{9484DFDA-94A1-4CA8-87E5-8BC1A30A6133}" type="presOf" srcId="{4ABC96C0-2074-4325-A5C5-9D9469AB5779}" destId="{970BB185-6765-469A-A9F8-3DD855C67661}" srcOrd="0" destOrd="0" presId="urn:microsoft.com/office/officeart/2005/8/layout/hierarchy3"/>
    <dgm:cxn modelId="{872AED02-5321-4CB0-AE74-EC9DEE6774F5}" srcId="{1FA492D2-2500-46CD-9690-A51EC5607958}" destId="{06F5125D-8DDD-46E8-B6F9-A8FDFD48D28B}" srcOrd="1" destOrd="0" parTransId="{4ABC96C0-2074-4325-A5C5-9D9469AB5779}" sibTransId="{0B67584B-7E74-4312-9DAF-12BFCE5676A4}"/>
    <dgm:cxn modelId="{24933588-FD34-4C45-B14C-36EE1BAF5C20}" type="presOf" srcId="{1130F813-73D3-4C8C-87E0-DF649C6F6CBB}" destId="{6F61FD62-5DF7-4FEA-81FF-43550833AA7A}" srcOrd="0" destOrd="0" presId="urn:microsoft.com/office/officeart/2005/8/layout/hierarchy3"/>
    <dgm:cxn modelId="{DF97AF9D-D3CC-4682-9398-0B4E710D90D8}" type="presOf" srcId="{A3823B78-1C07-44EF-9FA8-3430A140E252}" destId="{5F6ED5DC-356A-4C00-AB61-671AA7C966B0}" srcOrd="1" destOrd="0" presId="urn:microsoft.com/office/officeart/2005/8/layout/hierarchy3"/>
    <dgm:cxn modelId="{73DBE34C-B967-4406-97FA-3F6597C1F55E}" srcId="{A3823B78-1C07-44EF-9FA8-3430A140E252}" destId="{D50877E5-B132-40B4-BCAF-203B758FB826}" srcOrd="0" destOrd="0" parTransId="{19642BF9-06C9-4C7D-87FA-84B339A90923}" sibTransId="{1051D93B-2F5D-4A1D-9F36-1880520C6799}"/>
    <dgm:cxn modelId="{C3080933-CC07-4029-8A75-4A39948E7DA0}" type="presOf" srcId="{19642BF9-06C9-4C7D-87FA-84B339A90923}" destId="{0CDE5C3F-9A37-4A23-AE20-DF2B9F67800A}" srcOrd="0" destOrd="0" presId="urn:microsoft.com/office/officeart/2005/8/layout/hierarchy3"/>
    <dgm:cxn modelId="{345137B9-3FB3-4574-A8D1-E7181324959A}" type="presOf" srcId="{328FC15F-F94B-41FE-AAD8-1CF300CFCB4B}" destId="{2562EFC2-043E-4CC8-B4D3-E9B670428690}" srcOrd="0" destOrd="0" presId="urn:microsoft.com/office/officeart/2005/8/layout/hierarchy3"/>
    <dgm:cxn modelId="{56FBCDCE-792A-4BC6-A963-B41AF835D8E5}" type="presOf" srcId="{8650AF83-BF52-4D63-B0C5-F3AD560BDA28}" destId="{5560954D-6F76-4335-82EC-FEC81F214F3F}" srcOrd="0" destOrd="0" presId="urn:microsoft.com/office/officeart/2005/8/layout/hierarchy3"/>
    <dgm:cxn modelId="{82EC6BD2-D0A7-4890-91BD-3C0A56DC9003}" srcId="{A3823B78-1C07-44EF-9FA8-3430A140E252}" destId="{AB3FB414-534F-4AA2-A766-DE5D26520EA6}" srcOrd="4" destOrd="0" parTransId="{328FC15F-F94B-41FE-AAD8-1CF300CFCB4B}" sibTransId="{AEB01A0B-D197-4DF4-B3EB-3A7F53E4DA62}"/>
    <dgm:cxn modelId="{B29F3EE9-9109-4F5B-8300-E4C6A7E67610}" type="presOf" srcId="{425292C1-85EE-4C5B-B167-0FE27457A983}" destId="{77DC7487-FD89-4D66-B047-DB0C748A31DA}" srcOrd="0" destOrd="0" presId="urn:microsoft.com/office/officeart/2005/8/layout/hierarchy3"/>
    <dgm:cxn modelId="{148E0DB1-791C-4C0D-8AC8-E00143CD02E7}" type="presParOf" srcId="{56ED0B05-6107-4076-B680-065C2A07ECE0}" destId="{F94EB7FD-77BB-4E8A-99B6-865F06F319EF}" srcOrd="0" destOrd="0" presId="urn:microsoft.com/office/officeart/2005/8/layout/hierarchy3"/>
    <dgm:cxn modelId="{037DD5AE-982C-4240-969F-7D36CBAD7EDD}" type="presParOf" srcId="{F94EB7FD-77BB-4E8A-99B6-865F06F319EF}" destId="{CEA357D7-9EAA-4D72-9308-55238126B138}" srcOrd="0" destOrd="0" presId="urn:microsoft.com/office/officeart/2005/8/layout/hierarchy3"/>
    <dgm:cxn modelId="{D6C2405A-B54D-49B7-BC97-D0F4D8903BC6}" type="presParOf" srcId="{CEA357D7-9EAA-4D72-9308-55238126B138}" destId="{574E89FA-6111-4D4F-AA0F-5C4EEAE17C1C}" srcOrd="0" destOrd="0" presId="urn:microsoft.com/office/officeart/2005/8/layout/hierarchy3"/>
    <dgm:cxn modelId="{79E44A70-9709-431A-AF0E-FEAD4F6064BF}" type="presParOf" srcId="{CEA357D7-9EAA-4D72-9308-55238126B138}" destId="{CA3B6567-3A2B-434E-8ABA-AABC2640C70A}" srcOrd="1" destOrd="0" presId="urn:microsoft.com/office/officeart/2005/8/layout/hierarchy3"/>
    <dgm:cxn modelId="{80D090CA-6AE7-41D0-A7E5-586C65C2BB00}" type="presParOf" srcId="{F94EB7FD-77BB-4E8A-99B6-865F06F319EF}" destId="{BF30C20E-0A86-4C0E-B352-96557967D235}" srcOrd="1" destOrd="0" presId="urn:microsoft.com/office/officeart/2005/8/layout/hierarchy3"/>
    <dgm:cxn modelId="{771BB4DC-4CDD-48C5-BE68-B042AFEEE076}" type="presParOf" srcId="{BF30C20E-0A86-4C0E-B352-96557967D235}" destId="{6F61FD62-5DF7-4FEA-81FF-43550833AA7A}" srcOrd="0" destOrd="0" presId="urn:microsoft.com/office/officeart/2005/8/layout/hierarchy3"/>
    <dgm:cxn modelId="{A5D854BF-FA4A-4630-9566-D2849F9FFA58}" type="presParOf" srcId="{BF30C20E-0A86-4C0E-B352-96557967D235}" destId="{5A2F277A-27E9-4CFE-A22A-70FD4C5F2ED9}" srcOrd="1" destOrd="0" presId="urn:microsoft.com/office/officeart/2005/8/layout/hierarchy3"/>
    <dgm:cxn modelId="{81912487-10F4-4C2F-A149-9E9556355B0E}" type="presParOf" srcId="{BF30C20E-0A86-4C0E-B352-96557967D235}" destId="{970BB185-6765-469A-A9F8-3DD855C67661}" srcOrd="2" destOrd="0" presId="urn:microsoft.com/office/officeart/2005/8/layout/hierarchy3"/>
    <dgm:cxn modelId="{D7051D80-0C1D-4F4E-A1F2-ACCFD4CCBA09}" type="presParOf" srcId="{BF30C20E-0A86-4C0E-B352-96557967D235}" destId="{6AFDFA22-9BCF-446D-88ED-0204CE08B796}" srcOrd="3" destOrd="0" presId="urn:microsoft.com/office/officeart/2005/8/layout/hierarchy3"/>
    <dgm:cxn modelId="{8A02B912-10EC-4CCC-A7D2-919DAC40134D}" type="presParOf" srcId="{BF30C20E-0A86-4C0E-B352-96557967D235}" destId="{921FFDD0-027F-488D-A4AF-3D82205B0081}" srcOrd="4" destOrd="0" presId="urn:microsoft.com/office/officeart/2005/8/layout/hierarchy3"/>
    <dgm:cxn modelId="{DCF41565-8590-4CEB-8C51-310317784980}" type="presParOf" srcId="{BF30C20E-0A86-4C0E-B352-96557967D235}" destId="{77DC7487-FD89-4D66-B047-DB0C748A31DA}" srcOrd="5" destOrd="0" presId="urn:microsoft.com/office/officeart/2005/8/layout/hierarchy3"/>
    <dgm:cxn modelId="{9D3D9FBC-ACFF-4F23-B753-25CEB1A570E9}" type="presParOf" srcId="{56ED0B05-6107-4076-B680-065C2A07ECE0}" destId="{F1F1BD37-3A86-4915-9C75-665D1765DDF1}" srcOrd="1" destOrd="0" presId="urn:microsoft.com/office/officeart/2005/8/layout/hierarchy3"/>
    <dgm:cxn modelId="{1DDB9637-4D36-4CD7-A775-9ABAAE1353E7}" type="presParOf" srcId="{F1F1BD37-3A86-4915-9C75-665D1765DDF1}" destId="{367F86EC-BB62-40C5-8027-B8AE8EFA36AD}" srcOrd="0" destOrd="0" presId="urn:microsoft.com/office/officeart/2005/8/layout/hierarchy3"/>
    <dgm:cxn modelId="{C709DE0F-FC04-44F3-9944-D6EC4506E00D}" type="presParOf" srcId="{367F86EC-BB62-40C5-8027-B8AE8EFA36AD}" destId="{E469F458-A9AC-4259-825D-F5A4D5E785A3}" srcOrd="0" destOrd="0" presId="urn:microsoft.com/office/officeart/2005/8/layout/hierarchy3"/>
    <dgm:cxn modelId="{C7EE3832-6543-42B6-936E-BCE971C9AD2A}" type="presParOf" srcId="{367F86EC-BB62-40C5-8027-B8AE8EFA36AD}" destId="{5F6ED5DC-356A-4C00-AB61-671AA7C966B0}" srcOrd="1" destOrd="0" presId="urn:microsoft.com/office/officeart/2005/8/layout/hierarchy3"/>
    <dgm:cxn modelId="{98542D51-64EE-4939-AC38-EA5B1F686AE0}" type="presParOf" srcId="{F1F1BD37-3A86-4915-9C75-665D1765DDF1}" destId="{D7438AB7-227A-4848-8FDB-FE00717A19D4}" srcOrd="1" destOrd="0" presId="urn:microsoft.com/office/officeart/2005/8/layout/hierarchy3"/>
    <dgm:cxn modelId="{B114DA17-A50B-45A4-A12B-221DC405918A}" type="presParOf" srcId="{D7438AB7-227A-4848-8FDB-FE00717A19D4}" destId="{0CDE5C3F-9A37-4A23-AE20-DF2B9F67800A}" srcOrd="0" destOrd="0" presId="urn:microsoft.com/office/officeart/2005/8/layout/hierarchy3"/>
    <dgm:cxn modelId="{CBE5355E-9B11-484B-B9B5-3C1CDFC59613}" type="presParOf" srcId="{D7438AB7-227A-4848-8FDB-FE00717A19D4}" destId="{9175D1AB-1396-4E59-956E-2E3675040E3D}" srcOrd="1" destOrd="0" presId="urn:microsoft.com/office/officeart/2005/8/layout/hierarchy3"/>
    <dgm:cxn modelId="{75150B6C-1DA9-4B60-8F46-D74B9BCB3FEA}" type="presParOf" srcId="{D7438AB7-227A-4848-8FDB-FE00717A19D4}" destId="{D45B82A8-3232-45A8-8190-1D97EF4BE7F4}" srcOrd="2" destOrd="0" presId="urn:microsoft.com/office/officeart/2005/8/layout/hierarchy3"/>
    <dgm:cxn modelId="{881783D6-B7DD-4BCE-8F72-4480C95A13BA}" type="presParOf" srcId="{D7438AB7-227A-4848-8FDB-FE00717A19D4}" destId="{AE76A661-6491-4530-885E-FFE0466692E7}" srcOrd="3" destOrd="0" presId="urn:microsoft.com/office/officeart/2005/8/layout/hierarchy3"/>
    <dgm:cxn modelId="{BC360E9F-7472-4D99-90EC-75EE3B0D25BE}" type="presParOf" srcId="{D7438AB7-227A-4848-8FDB-FE00717A19D4}" destId="{5560954D-6F76-4335-82EC-FEC81F214F3F}" srcOrd="4" destOrd="0" presId="urn:microsoft.com/office/officeart/2005/8/layout/hierarchy3"/>
    <dgm:cxn modelId="{6A21BFB6-6C8C-4065-82D1-4A2EF2A833D5}" type="presParOf" srcId="{D7438AB7-227A-4848-8FDB-FE00717A19D4}" destId="{56876953-0FAA-47D6-9520-F28CB3227BE7}" srcOrd="5" destOrd="0" presId="urn:microsoft.com/office/officeart/2005/8/layout/hierarchy3"/>
    <dgm:cxn modelId="{3CD43DAF-A604-4464-989A-4D73138BDBA4}" type="presParOf" srcId="{D7438AB7-227A-4848-8FDB-FE00717A19D4}" destId="{6CEEC30D-8BF2-49BD-8F3C-6CBB44FE75F3}" srcOrd="6" destOrd="0" presId="urn:microsoft.com/office/officeart/2005/8/layout/hierarchy3"/>
    <dgm:cxn modelId="{9F9C2866-738F-48BC-8D4A-6CF2C95C6050}" type="presParOf" srcId="{D7438AB7-227A-4848-8FDB-FE00717A19D4}" destId="{F54400F1-C2A1-4B80-8333-51F52851F981}" srcOrd="7" destOrd="0" presId="urn:microsoft.com/office/officeart/2005/8/layout/hierarchy3"/>
    <dgm:cxn modelId="{B189AAD5-89F1-4F6B-BAA8-D2199C570027}" type="presParOf" srcId="{D7438AB7-227A-4848-8FDB-FE00717A19D4}" destId="{2562EFC2-043E-4CC8-B4D3-E9B670428690}" srcOrd="8" destOrd="0" presId="urn:microsoft.com/office/officeart/2005/8/layout/hierarchy3"/>
    <dgm:cxn modelId="{9C37FC34-03B4-4CF0-8E63-D1179644CE5F}" type="presParOf" srcId="{D7438AB7-227A-4848-8FDB-FE00717A19D4}" destId="{8D6737F8-F65F-4718-B004-25C97DDBC0EC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2F1746-9890-4229-98AB-9C9F89F1AAF7}">
      <dsp:nvSpPr>
        <dsp:cNvPr id="0" name=""/>
        <dsp:cNvSpPr/>
      </dsp:nvSpPr>
      <dsp:spPr>
        <a:xfrm>
          <a:off x="3437495" y="-882806"/>
          <a:ext cx="6866816" cy="6866816"/>
        </a:xfrm>
        <a:prstGeom prst="blockArc">
          <a:avLst>
            <a:gd name="adj1" fmla="val 8100000"/>
            <a:gd name="adj2" fmla="val 13500000"/>
            <a:gd name="adj3" fmla="val 315"/>
          </a:avLst>
        </a:pr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8560DD-FB65-45E0-99B9-B54479414266}">
      <dsp:nvSpPr>
        <dsp:cNvPr id="0" name=""/>
        <dsp:cNvSpPr/>
      </dsp:nvSpPr>
      <dsp:spPr>
        <a:xfrm>
          <a:off x="71568" y="318723"/>
          <a:ext cx="3984553" cy="637854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506297" bIns="3810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Автоматизация текущих задач учета ПК и устройств</a:t>
          </a:r>
          <a:endParaRPr lang="ru-RU" sz="1500" b="1" kern="1200" dirty="0"/>
        </a:p>
      </dsp:txBody>
      <dsp:txXfrm>
        <a:off x="71568" y="318723"/>
        <a:ext cx="3984553" cy="637854"/>
      </dsp:txXfrm>
    </dsp:sp>
    <dsp:sp modelId="{792A397D-B076-4A45-BDF4-EBE6D4943C67}">
      <dsp:nvSpPr>
        <dsp:cNvPr id="0" name=""/>
        <dsp:cNvSpPr/>
      </dsp:nvSpPr>
      <dsp:spPr>
        <a:xfrm>
          <a:off x="3657462" y="238991"/>
          <a:ext cx="797318" cy="7973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B235972-F756-4B47-83AC-A96FE30B2DE0}">
      <dsp:nvSpPr>
        <dsp:cNvPr id="0" name=""/>
        <dsp:cNvSpPr/>
      </dsp:nvSpPr>
      <dsp:spPr>
        <a:xfrm>
          <a:off x="71568" y="1275198"/>
          <a:ext cx="3527486" cy="637854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000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1000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506297" bIns="3810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Предоставление полной и актуальной информации</a:t>
          </a:r>
          <a:endParaRPr lang="ru-RU" sz="1500" b="1" kern="1200" dirty="0"/>
        </a:p>
      </dsp:txBody>
      <dsp:txXfrm>
        <a:off x="71568" y="1275198"/>
        <a:ext cx="3527486" cy="637854"/>
      </dsp:txXfrm>
    </dsp:sp>
    <dsp:sp modelId="{30D8E9F0-C358-4BAD-A304-169A3A811F51}">
      <dsp:nvSpPr>
        <dsp:cNvPr id="0" name=""/>
        <dsp:cNvSpPr/>
      </dsp:nvSpPr>
      <dsp:spPr>
        <a:xfrm>
          <a:off x="3200395" y="1195466"/>
          <a:ext cx="797318" cy="7973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-1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0807FF0-E736-4C1D-B1DC-77B63D321816}">
      <dsp:nvSpPr>
        <dsp:cNvPr id="0" name=""/>
        <dsp:cNvSpPr/>
      </dsp:nvSpPr>
      <dsp:spPr>
        <a:xfrm>
          <a:off x="71568" y="2231674"/>
          <a:ext cx="3387202" cy="637854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2000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506297" bIns="3810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Повышение качества и удобства работы персонала</a:t>
          </a:r>
          <a:endParaRPr lang="ru-RU" sz="1500" b="1" kern="1200" dirty="0"/>
        </a:p>
      </dsp:txBody>
      <dsp:txXfrm>
        <a:off x="71568" y="2231674"/>
        <a:ext cx="3387202" cy="637854"/>
      </dsp:txXfrm>
    </dsp:sp>
    <dsp:sp modelId="{4009F66E-08D7-4390-9B7E-3B4BB51D960D}">
      <dsp:nvSpPr>
        <dsp:cNvPr id="0" name=""/>
        <dsp:cNvSpPr/>
      </dsp:nvSpPr>
      <dsp:spPr>
        <a:xfrm>
          <a:off x="3060112" y="2151942"/>
          <a:ext cx="797318" cy="7973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9C956B5-CB21-4C0F-8199-7691190681C6}">
      <dsp:nvSpPr>
        <dsp:cNvPr id="0" name=""/>
        <dsp:cNvSpPr/>
      </dsp:nvSpPr>
      <dsp:spPr>
        <a:xfrm>
          <a:off x="71568" y="3188149"/>
          <a:ext cx="3527486" cy="637854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000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3000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3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506297" bIns="3810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Обеспечение безопасности и достоверности данных</a:t>
          </a:r>
          <a:endParaRPr lang="ru-RU" sz="1500" b="1" kern="1200" dirty="0"/>
        </a:p>
      </dsp:txBody>
      <dsp:txXfrm>
        <a:off x="71568" y="3188149"/>
        <a:ext cx="3527486" cy="637854"/>
      </dsp:txXfrm>
    </dsp:sp>
    <dsp:sp modelId="{4FF99009-5199-4B01-9CC6-9AB419EA9612}">
      <dsp:nvSpPr>
        <dsp:cNvPr id="0" name=""/>
        <dsp:cNvSpPr/>
      </dsp:nvSpPr>
      <dsp:spPr>
        <a:xfrm>
          <a:off x="3200395" y="3108418"/>
          <a:ext cx="797318" cy="7973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-3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1695DC9-76DE-493F-8ABD-3EDEA2D5589F}">
      <dsp:nvSpPr>
        <dsp:cNvPr id="0" name=""/>
        <dsp:cNvSpPr/>
      </dsp:nvSpPr>
      <dsp:spPr>
        <a:xfrm>
          <a:off x="71568" y="4144625"/>
          <a:ext cx="3984553" cy="637854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506297" bIns="3810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Анализ результатов работы ответственных служб</a:t>
          </a:r>
          <a:endParaRPr lang="ru-RU" sz="1500" b="1" kern="1200" dirty="0"/>
        </a:p>
      </dsp:txBody>
      <dsp:txXfrm>
        <a:off x="71568" y="4144625"/>
        <a:ext cx="3984553" cy="637854"/>
      </dsp:txXfrm>
    </dsp:sp>
    <dsp:sp modelId="{34D4E764-CE52-45C9-A4DB-5CD1DD45EE12}">
      <dsp:nvSpPr>
        <dsp:cNvPr id="0" name=""/>
        <dsp:cNvSpPr/>
      </dsp:nvSpPr>
      <dsp:spPr>
        <a:xfrm>
          <a:off x="3657462" y="4064893"/>
          <a:ext cx="797318" cy="7973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9FA84E-6020-4F5B-9A46-5FC9DAD0CA65}">
      <dsp:nvSpPr>
        <dsp:cNvPr id="0" name=""/>
        <dsp:cNvSpPr/>
      </dsp:nvSpPr>
      <dsp:spPr>
        <a:xfrm rot="13012643">
          <a:off x="1103948" y="1280867"/>
          <a:ext cx="6009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00989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42E23A-020A-470F-8C92-58048EC859CE}">
      <dsp:nvSpPr>
        <dsp:cNvPr id="0" name=""/>
        <dsp:cNvSpPr/>
      </dsp:nvSpPr>
      <dsp:spPr>
        <a:xfrm rot="19384961">
          <a:off x="2782440" y="1272127"/>
          <a:ext cx="62735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27352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E21232-6791-467F-9974-A0D15C97343D}">
      <dsp:nvSpPr>
        <dsp:cNvPr id="0" name=""/>
        <dsp:cNvSpPr/>
      </dsp:nvSpPr>
      <dsp:spPr>
        <a:xfrm rot="5422854">
          <a:off x="2095300" y="2776953"/>
          <a:ext cx="28803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8039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C39BA3-9AD2-4FFA-8315-3819CDAF4072}">
      <dsp:nvSpPr>
        <dsp:cNvPr id="0" name=""/>
        <dsp:cNvSpPr/>
      </dsp:nvSpPr>
      <dsp:spPr>
        <a:xfrm>
          <a:off x="1644815" y="1190085"/>
          <a:ext cx="1200515" cy="1442852"/>
        </a:xfrm>
        <a:prstGeom prst="flowChartMagneticDisk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Lucida Sans Unicode" pitchFamily="34" charset="0"/>
            </a:rPr>
            <a:t>СУБД</a:t>
          </a:r>
          <a:r>
            <a:rPr lang="ru-RU" sz="1200" kern="1200" dirty="0" smtClean="0">
              <a:latin typeface="Lucida Sans Unicode" pitchFamily="34" charset="0"/>
            </a:rPr>
            <a:t>  </a:t>
          </a:r>
          <a:r>
            <a:rPr lang="en-US" sz="1200" kern="1200" dirty="0" smtClean="0">
              <a:latin typeface="Lucida Sans Unicode" pitchFamily="34" charset="0"/>
            </a:rPr>
            <a:t>Microsoft SQL Server</a:t>
          </a:r>
          <a:r>
            <a:rPr lang="ru-RU" sz="1200" kern="1200" dirty="0" smtClean="0">
              <a:latin typeface="Lucida Sans Unicode" pitchFamily="34" charset="0"/>
            </a:rPr>
            <a:t> 2005</a:t>
          </a:r>
          <a:endParaRPr lang="ru-RU" sz="1200" kern="1200" dirty="0"/>
        </a:p>
      </dsp:txBody>
      <dsp:txXfrm>
        <a:off x="1644815" y="1671036"/>
        <a:ext cx="1200515" cy="721426"/>
      </dsp:txXfrm>
    </dsp:sp>
    <dsp:sp modelId="{FE3EE660-AFC7-430B-893A-366E5793441E}">
      <dsp:nvSpPr>
        <dsp:cNvPr id="0" name=""/>
        <dsp:cNvSpPr/>
      </dsp:nvSpPr>
      <dsp:spPr>
        <a:xfrm>
          <a:off x="1299159" y="2920970"/>
          <a:ext cx="1869192" cy="1385787"/>
        </a:xfrm>
        <a:prstGeom prst="cloud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Lucida Sans Unicode" pitchFamily="34" charset="0"/>
            </a:rPr>
            <a:t>WEB </a:t>
          </a:r>
          <a:r>
            <a:rPr lang="ru-RU" sz="1200" b="1" kern="1200" dirty="0" smtClean="0">
              <a:latin typeface="Lucida Sans Unicode" pitchFamily="34" charset="0"/>
            </a:rPr>
            <a:t>сервер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Lucida Sans Unicode" pitchFamily="34" charset="0"/>
            </a:rPr>
            <a:t>Microsoft IIS WEB server</a:t>
          </a:r>
          <a:endParaRPr lang="ru-RU" sz="1200" kern="1200" dirty="0"/>
        </a:p>
      </dsp:txBody>
      <dsp:txXfrm>
        <a:off x="1556779" y="3130249"/>
        <a:ext cx="1221032" cy="903008"/>
      </dsp:txXfrm>
    </dsp:sp>
    <dsp:sp modelId="{CF1D924B-0F51-4637-83D6-57B4386FF679}">
      <dsp:nvSpPr>
        <dsp:cNvPr id="0" name=""/>
        <dsp:cNvSpPr/>
      </dsp:nvSpPr>
      <dsp:spPr>
        <a:xfrm rot="7861624">
          <a:off x="1128946" y="4535348"/>
          <a:ext cx="60602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06020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94AAAB-1B61-4296-BF61-5EA7A10B2507}">
      <dsp:nvSpPr>
        <dsp:cNvPr id="0" name=""/>
        <dsp:cNvSpPr/>
      </dsp:nvSpPr>
      <dsp:spPr>
        <a:xfrm>
          <a:off x="32849" y="4763939"/>
          <a:ext cx="1992683" cy="46859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488950">
            <a:lnSpc>
              <a:spcPts val="1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latin typeface="Lucida Sans Unicode" pitchFamily="34" charset="0"/>
            </a:rPr>
            <a:t>Клиент №3</a:t>
          </a:r>
        </a:p>
        <a:p>
          <a:pPr lvl="0" algn="ctr" defTabSz="488950">
            <a:lnSpc>
              <a:spcPts val="1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Любой </a:t>
          </a:r>
          <a:r>
            <a:rPr lang="en-US" sz="1100" kern="1200" dirty="0" smtClean="0"/>
            <a:t>WEB </a:t>
          </a:r>
          <a:r>
            <a:rPr lang="ru-RU" sz="1100" kern="1200" dirty="0" smtClean="0"/>
            <a:t>браузер</a:t>
          </a:r>
          <a:endParaRPr lang="ru-RU" sz="1100" kern="1200" dirty="0"/>
        </a:p>
      </dsp:txBody>
      <dsp:txXfrm>
        <a:off x="55724" y="4786814"/>
        <a:ext cx="1946933" cy="422842"/>
      </dsp:txXfrm>
    </dsp:sp>
    <dsp:sp modelId="{3A52D65A-305E-45A1-A377-2AAF8F2ABBDC}">
      <dsp:nvSpPr>
        <dsp:cNvPr id="0" name=""/>
        <dsp:cNvSpPr/>
      </dsp:nvSpPr>
      <dsp:spPr>
        <a:xfrm rot="2889556">
          <a:off x="2758129" y="4521644"/>
          <a:ext cx="57687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76875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FE86A2-782B-47D5-82B7-4C2044CD79E8}">
      <dsp:nvSpPr>
        <dsp:cNvPr id="0" name=""/>
        <dsp:cNvSpPr/>
      </dsp:nvSpPr>
      <dsp:spPr>
        <a:xfrm>
          <a:off x="2469775" y="4736531"/>
          <a:ext cx="1994639" cy="50955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488950">
            <a:lnSpc>
              <a:spcPts val="1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latin typeface="Lucida Sans Unicode" pitchFamily="34" charset="0"/>
            </a:rPr>
            <a:t>Клиент №</a:t>
          </a:r>
          <a:r>
            <a:rPr lang="en-US" sz="1100" b="1" kern="1200" dirty="0" smtClean="0">
              <a:latin typeface="Lucida Sans Unicode" pitchFamily="34" charset="0"/>
            </a:rPr>
            <a:t>4</a:t>
          </a:r>
          <a:endParaRPr lang="ru-RU" sz="1100" b="1" kern="1200" dirty="0" smtClean="0">
            <a:latin typeface="Lucida Sans Unicode" pitchFamily="34" charset="0"/>
          </a:endParaRPr>
        </a:p>
        <a:p>
          <a:pPr lvl="0" algn="ctr" defTabSz="488950">
            <a:lnSpc>
              <a:spcPts val="1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Любой </a:t>
          </a:r>
          <a:r>
            <a:rPr lang="en-US" sz="1100" kern="1200" dirty="0" smtClean="0"/>
            <a:t>WEB </a:t>
          </a:r>
          <a:r>
            <a:rPr lang="ru-RU" sz="1100" kern="1200" dirty="0" smtClean="0"/>
            <a:t>браузер</a:t>
          </a:r>
          <a:endParaRPr lang="ru-RU" sz="1100" kern="1200" dirty="0"/>
        </a:p>
      </dsp:txBody>
      <dsp:txXfrm>
        <a:off x="2494649" y="4761405"/>
        <a:ext cx="1944891" cy="459802"/>
      </dsp:txXfrm>
    </dsp:sp>
    <dsp:sp modelId="{8681314A-0DEA-4453-B4EC-8124262E2265}">
      <dsp:nvSpPr>
        <dsp:cNvPr id="0" name=""/>
        <dsp:cNvSpPr/>
      </dsp:nvSpPr>
      <dsp:spPr>
        <a:xfrm>
          <a:off x="3346902" y="0"/>
          <a:ext cx="1117593" cy="1327786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ts val="1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Lucida Sans Unicode" pitchFamily="34" charset="0"/>
            </a:rPr>
            <a:t>Клиент №</a:t>
          </a:r>
          <a:r>
            <a:rPr lang="en-US" sz="1200" b="1" kern="1200" smtClean="0">
              <a:latin typeface="Lucida Sans Unicode" pitchFamily="34" charset="0"/>
            </a:rPr>
            <a:t>2</a:t>
          </a:r>
          <a:endParaRPr lang="ru-RU" sz="1200" b="1" kern="1200" dirty="0" smtClean="0">
            <a:latin typeface="Lucida Sans Unicode" pitchFamily="34" charset="0"/>
          </a:endParaRPr>
        </a:p>
        <a:p>
          <a:pPr lvl="0" algn="ctr" defTabSz="533400">
            <a:lnSpc>
              <a:spcPts val="1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Lucida Sans Unicode" pitchFamily="34" charset="0"/>
            </a:rPr>
            <a:t>ПО ИС ККТ</a:t>
          </a:r>
        </a:p>
        <a:p>
          <a:pPr lvl="0" algn="ctr" defTabSz="533400">
            <a:lnSpc>
              <a:spcPts val="1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Lucida Sans Unicode" pitchFamily="34" charset="0"/>
            </a:rPr>
            <a:t>(создано в </a:t>
          </a:r>
          <a:r>
            <a:rPr lang="en-US" sz="1200" kern="1200" dirty="0" smtClean="0">
              <a:latin typeface="Lucida Sans Unicode" pitchFamily="34" charset="0"/>
            </a:rPr>
            <a:t>Microsoft Visual Basic</a:t>
          </a:r>
          <a:r>
            <a:rPr lang="ru-RU" sz="1200" kern="1200" dirty="0" smtClean="0">
              <a:latin typeface="Lucida Sans Unicode" pitchFamily="34" charset="0"/>
            </a:rPr>
            <a:t> 6.0)</a:t>
          </a:r>
          <a:endParaRPr lang="ru-RU" sz="1200" kern="1200" dirty="0"/>
        </a:p>
      </dsp:txBody>
      <dsp:txXfrm>
        <a:off x="3401458" y="54556"/>
        <a:ext cx="1008481" cy="1218674"/>
      </dsp:txXfrm>
    </dsp:sp>
    <dsp:sp modelId="{8B7F5110-A887-4947-9627-38C5965879FA}">
      <dsp:nvSpPr>
        <dsp:cNvPr id="0" name=""/>
        <dsp:cNvSpPr/>
      </dsp:nvSpPr>
      <dsp:spPr>
        <a:xfrm>
          <a:off x="0" y="0"/>
          <a:ext cx="1164070" cy="1327786"/>
        </a:xfrm>
        <a:prstGeom prst="roundRect">
          <a:avLst/>
        </a:prstGeom>
        <a:solidFill>
          <a:schemeClr val="accent6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ts val="1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Lucida Sans Unicode" pitchFamily="34" charset="0"/>
            </a:rPr>
            <a:t>Клиент №1</a:t>
          </a:r>
        </a:p>
        <a:p>
          <a:pPr lvl="0" algn="ctr" defTabSz="533400">
            <a:lnSpc>
              <a:spcPts val="1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Lucida Sans Unicode" pitchFamily="34" charset="0"/>
            </a:rPr>
            <a:t>ПО ИС ККТ</a:t>
          </a:r>
        </a:p>
        <a:p>
          <a:pPr lvl="0" algn="ctr" defTabSz="533400">
            <a:lnSpc>
              <a:spcPts val="1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Lucida Sans Unicode" pitchFamily="34" charset="0"/>
            </a:rPr>
            <a:t>(создано в </a:t>
          </a:r>
          <a:r>
            <a:rPr lang="en-US" sz="1200" kern="1200" dirty="0" smtClean="0">
              <a:latin typeface="Lucida Sans Unicode" pitchFamily="34" charset="0"/>
            </a:rPr>
            <a:t>Microsoft Visual Basic</a:t>
          </a:r>
          <a:r>
            <a:rPr lang="ru-RU" sz="1200" kern="1200" dirty="0" smtClean="0">
              <a:latin typeface="Lucida Sans Unicode" pitchFamily="34" charset="0"/>
            </a:rPr>
            <a:t> 6.0)</a:t>
          </a:r>
          <a:endParaRPr lang="ru-RU" sz="1200" kern="1200" dirty="0"/>
        </a:p>
      </dsp:txBody>
      <dsp:txXfrm>
        <a:off x="56825" y="56825"/>
        <a:ext cx="1050420" cy="121413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8EE743-4597-41A7-A00E-589C3CC6A2FD}">
      <dsp:nvSpPr>
        <dsp:cNvPr id="0" name=""/>
        <dsp:cNvSpPr/>
      </dsp:nvSpPr>
      <dsp:spPr>
        <a:xfrm>
          <a:off x="726763" y="0"/>
          <a:ext cx="2426156" cy="2426525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3765594-CC06-445B-9DA7-8B2C22FC8336}">
      <dsp:nvSpPr>
        <dsp:cNvPr id="0" name=""/>
        <dsp:cNvSpPr/>
      </dsp:nvSpPr>
      <dsp:spPr>
        <a:xfrm>
          <a:off x="3120610" y="72007"/>
          <a:ext cx="4571853" cy="1623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ts val="15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Логика доступа пользователей к серверу и БД осуществляется посредством механизма аутентификации средствами ОС и СУБД, и построена по индивидуальному принципу с использованием уровней допустимости операций. </a:t>
          </a:r>
          <a:endParaRPr lang="ru-RU" sz="1400" kern="1200" dirty="0"/>
        </a:p>
      </dsp:txBody>
      <dsp:txXfrm>
        <a:off x="3120610" y="72007"/>
        <a:ext cx="4571853" cy="1623498"/>
      </dsp:txXfrm>
    </dsp:sp>
    <dsp:sp modelId="{35FB257F-B868-4A82-8B34-C4C28BBE0282}">
      <dsp:nvSpPr>
        <dsp:cNvPr id="0" name=""/>
        <dsp:cNvSpPr/>
      </dsp:nvSpPr>
      <dsp:spPr>
        <a:xfrm>
          <a:off x="1300084" y="876049"/>
          <a:ext cx="1348168" cy="67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C00000"/>
              </a:solidFill>
            </a:rPr>
            <a:t>Логика доступа пользователей </a:t>
          </a:r>
          <a:endParaRPr lang="ru-RU" sz="1200" b="1" kern="1200" dirty="0">
            <a:solidFill>
              <a:srgbClr val="C00000"/>
            </a:solidFill>
          </a:endParaRPr>
        </a:p>
      </dsp:txBody>
      <dsp:txXfrm>
        <a:off x="1300084" y="876049"/>
        <a:ext cx="1348168" cy="673922"/>
      </dsp:txXfrm>
    </dsp:sp>
    <dsp:sp modelId="{A4322D29-F3E4-49AC-B4BF-617F40019A2F}">
      <dsp:nvSpPr>
        <dsp:cNvPr id="0" name=""/>
        <dsp:cNvSpPr/>
      </dsp:nvSpPr>
      <dsp:spPr>
        <a:xfrm>
          <a:off x="52907" y="1394218"/>
          <a:ext cx="2426156" cy="2426525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FF3F3B2-6586-4593-A43D-AE1714DB740D}">
      <dsp:nvSpPr>
        <dsp:cNvPr id="0" name=""/>
        <dsp:cNvSpPr/>
      </dsp:nvSpPr>
      <dsp:spPr>
        <a:xfrm>
          <a:off x="3126617" y="1728187"/>
          <a:ext cx="4493741" cy="1623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ts val="15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Мощная система ролей и пользователей, позволяет одновременно работать с системой в многопользовательском режиме большому числу сотрудников. Это могут быть специалисты из разных подразделений, а область видимости ими информации может определяться гибко и индивидуально.</a:t>
          </a:r>
          <a:endParaRPr lang="ru-RU" sz="1400" kern="1200" dirty="0"/>
        </a:p>
      </dsp:txBody>
      <dsp:txXfrm>
        <a:off x="3126617" y="1728187"/>
        <a:ext cx="4493741" cy="1623498"/>
      </dsp:txXfrm>
    </dsp:sp>
    <dsp:sp modelId="{F8A4AA6E-C07C-46BA-93C5-EF4BB582A659}">
      <dsp:nvSpPr>
        <dsp:cNvPr id="0" name=""/>
        <dsp:cNvSpPr/>
      </dsp:nvSpPr>
      <dsp:spPr>
        <a:xfrm>
          <a:off x="628961" y="2278333"/>
          <a:ext cx="1348168" cy="67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3">
                  <a:lumMod val="75000"/>
                </a:schemeClr>
              </a:solidFill>
            </a:rPr>
            <a:t>Мощная система ролей </a:t>
          </a:r>
          <a:endParaRPr lang="ru-RU" sz="1200" b="1" kern="1200" dirty="0">
            <a:solidFill>
              <a:schemeClr val="accent3">
                <a:lumMod val="75000"/>
              </a:schemeClr>
            </a:solidFill>
          </a:endParaRPr>
        </a:p>
      </dsp:txBody>
      <dsp:txXfrm>
        <a:off x="628961" y="2278333"/>
        <a:ext cx="1348168" cy="673922"/>
      </dsp:txXfrm>
    </dsp:sp>
    <dsp:sp modelId="{10B1D02F-A7C6-408C-B5B2-B3C7486A046F}">
      <dsp:nvSpPr>
        <dsp:cNvPr id="0" name=""/>
        <dsp:cNvSpPr/>
      </dsp:nvSpPr>
      <dsp:spPr>
        <a:xfrm>
          <a:off x="899527" y="2955280"/>
          <a:ext cx="2084444" cy="2085279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5FFD9C7-2940-4852-8233-9B13E4394B2A}">
      <dsp:nvSpPr>
        <dsp:cNvPr id="0" name=""/>
        <dsp:cNvSpPr/>
      </dsp:nvSpPr>
      <dsp:spPr>
        <a:xfrm>
          <a:off x="3110529" y="3345050"/>
          <a:ext cx="4585289" cy="1623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ts val="15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Вся работа интерфейса с БД основана на принципе минимально достаточных прав на основе ролей и привилегий со стороны БД и полномочий интерфейса в рамках ролей. </a:t>
          </a:r>
          <a:endParaRPr lang="ru-RU" sz="1400" kern="1200" dirty="0"/>
        </a:p>
      </dsp:txBody>
      <dsp:txXfrm>
        <a:off x="3110529" y="3345050"/>
        <a:ext cx="4585289" cy="1623498"/>
      </dsp:txXfrm>
    </dsp:sp>
    <dsp:sp modelId="{395BEA27-C5FA-42B4-9E91-4D6976B6F0BE}">
      <dsp:nvSpPr>
        <dsp:cNvPr id="0" name=""/>
        <dsp:cNvSpPr/>
      </dsp:nvSpPr>
      <dsp:spPr>
        <a:xfrm>
          <a:off x="1303273" y="3682633"/>
          <a:ext cx="1348168" cy="67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accent4">
                  <a:lumMod val="75000"/>
                </a:schemeClr>
              </a:solidFill>
            </a:rPr>
            <a:t>Работа интерфейса с БД</a:t>
          </a:r>
          <a:endParaRPr lang="ru-RU" sz="1200" b="1" kern="1200" dirty="0">
            <a:solidFill>
              <a:schemeClr val="accent4">
                <a:lumMod val="75000"/>
              </a:schemeClr>
            </a:solidFill>
          </a:endParaRPr>
        </a:p>
      </dsp:txBody>
      <dsp:txXfrm>
        <a:off x="1303273" y="3682633"/>
        <a:ext cx="1348168" cy="6739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4E89FA-6111-4D4F-AA0F-5C4EEAE17C1C}">
      <dsp:nvSpPr>
        <dsp:cNvPr id="0" name=""/>
        <dsp:cNvSpPr/>
      </dsp:nvSpPr>
      <dsp:spPr>
        <a:xfrm>
          <a:off x="72008" y="0"/>
          <a:ext cx="3425133" cy="6952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Режим окна </a:t>
          </a:r>
        </a:p>
        <a:p>
          <a:pPr lvl="0" algn="ctr" defTabSz="711200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«Станция и ее устройства»</a:t>
          </a:r>
          <a:endParaRPr lang="ru-RU" sz="16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92372" y="20364"/>
        <a:ext cx="3384405" cy="654564"/>
      </dsp:txXfrm>
    </dsp:sp>
    <dsp:sp modelId="{6F61FD62-5DF7-4FEA-81FF-43550833AA7A}">
      <dsp:nvSpPr>
        <dsp:cNvPr id="0" name=""/>
        <dsp:cNvSpPr/>
      </dsp:nvSpPr>
      <dsp:spPr>
        <a:xfrm>
          <a:off x="414521" y="695292"/>
          <a:ext cx="342513" cy="5238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3824"/>
              </a:lnTo>
              <a:lnTo>
                <a:pt x="342513" y="5238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2F277A-27E9-4CFE-A22A-70FD4C5F2ED9}">
      <dsp:nvSpPr>
        <dsp:cNvPr id="0" name=""/>
        <dsp:cNvSpPr/>
      </dsp:nvSpPr>
      <dsp:spPr>
        <a:xfrm>
          <a:off x="757034" y="871470"/>
          <a:ext cx="2427225" cy="6952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/>
            <a:t>Сегмент </a:t>
          </a:r>
        </a:p>
        <a:p>
          <a:pPr lvl="0" algn="ctr" defTabSz="711200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«Суммарная информация»</a:t>
          </a:r>
          <a:endParaRPr lang="ru-RU" sz="1600" b="1" kern="1200" dirty="0"/>
        </a:p>
      </dsp:txBody>
      <dsp:txXfrm>
        <a:off x="777398" y="891834"/>
        <a:ext cx="2386497" cy="654564"/>
      </dsp:txXfrm>
    </dsp:sp>
    <dsp:sp modelId="{970BB185-6765-469A-A9F8-3DD855C67661}">
      <dsp:nvSpPr>
        <dsp:cNvPr id="0" name=""/>
        <dsp:cNvSpPr/>
      </dsp:nvSpPr>
      <dsp:spPr>
        <a:xfrm>
          <a:off x="414521" y="695292"/>
          <a:ext cx="347608" cy="1428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8650"/>
              </a:lnTo>
              <a:lnTo>
                <a:pt x="347608" y="142865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FDFA22-9BCF-446D-88ED-0204CE08B796}">
      <dsp:nvSpPr>
        <dsp:cNvPr id="0" name=""/>
        <dsp:cNvSpPr/>
      </dsp:nvSpPr>
      <dsp:spPr>
        <a:xfrm>
          <a:off x="762130" y="1776296"/>
          <a:ext cx="2417035" cy="6952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/>
            <a:t>Сегмент</a:t>
          </a:r>
          <a:r>
            <a:rPr lang="ru-RU" sz="1600" b="1" kern="1200" dirty="0" smtClean="0"/>
            <a:t> </a:t>
          </a:r>
        </a:p>
        <a:p>
          <a:pPr lvl="0" algn="ctr" defTabSz="711200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«Системная информация»</a:t>
          </a:r>
          <a:endParaRPr lang="ru-RU" sz="1600" b="1" kern="1200" dirty="0"/>
        </a:p>
      </dsp:txBody>
      <dsp:txXfrm>
        <a:off x="782494" y="1796660"/>
        <a:ext cx="2376307" cy="654564"/>
      </dsp:txXfrm>
    </dsp:sp>
    <dsp:sp modelId="{921FFDD0-027F-488D-A4AF-3D82205B0081}">
      <dsp:nvSpPr>
        <dsp:cNvPr id="0" name=""/>
        <dsp:cNvSpPr/>
      </dsp:nvSpPr>
      <dsp:spPr>
        <a:xfrm>
          <a:off x="414521" y="695292"/>
          <a:ext cx="342513" cy="22620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62055"/>
              </a:lnTo>
              <a:lnTo>
                <a:pt x="342513" y="22620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DC7487-FD89-4D66-B047-DB0C748A31DA}">
      <dsp:nvSpPr>
        <dsp:cNvPr id="0" name=""/>
        <dsp:cNvSpPr/>
      </dsp:nvSpPr>
      <dsp:spPr>
        <a:xfrm>
          <a:off x="757034" y="2609701"/>
          <a:ext cx="5739597" cy="6952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/>
            <a:t>Сегмент </a:t>
          </a:r>
          <a:r>
            <a:rPr lang="ru-RU" sz="1600" b="1" kern="1200" dirty="0" smtClean="0"/>
            <a:t>«Управление устройствами»</a:t>
          </a:r>
          <a:endParaRPr lang="ru-RU" sz="1600" b="1" kern="1200" dirty="0"/>
        </a:p>
      </dsp:txBody>
      <dsp:txXfrm>
        <a:off x="777398" y="2630065"/>
        <a:ext cx="5698869" cy="654564"/>
      </dsp:txXfrm>
    </dsp:sp>
    <dsp:sp modelId="{C06DC893-A752-4DA3-B372-CDC05BAD819D}">
      <dsp:nvSpPr>
        <dsp:cNvPr id="0" name=""/>
        <dsp:cNvSpPr/>
      </dsp:nvSpPr>
      <dsp:spPr>
        <a:xfrm>
          <a:off x="414521" y="695292"/>
          <a:ext cx="342513" cy="31311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1170"/>
              </a:lnTo>
              <a:lnTo>
                <a:pt x="342513" y="31311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EEF2E7-B062-48F0-9465-59AAA50834AB}">
      <dsp:nvSpPr>
        <dsp:cNvPr id="0" name=""/>
        <dsp:cNvSpPr/>
      </dsp:nvSpPr>
      <dsp:spPr>
        <a:xfrm>
          <a:off x="757034" y="3478816"/>
          <a:ext cx="5739597" cy="6952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/>
            <a:t>Сегмент </a:t>
          </a:r>
          <a:r>
            <a:rPr lang="ru-RU" sz="1600" b="1" kern="1200" dirty="0" smtClean="0"/>
            <a:t>«Учетные данные»</a:t>
          </a:r>
          <a:endParaRPr lang="ru-RU" sz="1600" b="1" kern="1200" dirty="0"/>
        </a:p>
      </dsp:txBody>
      <dsp:txXfrm>
        <a:off x="777398" y="3499180"/>
        <a:ext cx="5698869" cy="654564"/>
      </dsp:txXfrm>
    </dsp:sp>
    <dsp:sp modelId="{FDA073C4-1E78-4FD6-9695-83B8FF129D69}">
      <dsp:nvSpPr>
        <dsp:cNvPr id="0" name=""/>
        <dsp:cNvSpPr/>
      </dsp:nvSpPr>
      <dsp:spPr>
        <a:xfrm>
          <a:off x="3844788" y="2355"/>
          <a:ext cx="3284003" cy="6952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Режим окна </a:t>
          </a:r>
        </a:p>
        <a:p>
          <a:pPr lvl="0" algn="ctr" defTabSz="711200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«Свободные устройства»</a:t>
          </a:r>
          <a:endParaRPr lang="ru-RU" sz="16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3865152" y="22719"/>
        <a:ext cx="3243275" cy="65456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C1F9F3-5100-4E72-8276-6FF27982ABD4}">
      <dsp:nvSpPr>
        <dsp:cNvPr id="0" name=""/>
        <dsp:cNvSpPr/>
      </dsp:nvSpPr>
      <dsp:spPr>
        <a:xfrm>
          <a:off x="2721983" y="2971859"/>
          <a:ext cx="1950506" cy="5356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5048"/>
              </a:lnTo>
              <a:lnTo>
                <a:pt x="1950506" y="365048"/>
              </a:lnTo>
              <a:lnTo>
                <a:pt x="1950506" y="53567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C62B99-3015-4CAF-8D38-AC687126DDF6}">
      <dsp:nvSpPr>
        <dsp:cNvPr id="0" name=""/>
        <dsp:cNvSpPr/>
      </dsp:nvSpPr>
      <dsp:spPr>
        <a:xfrm>
          <a:off x="2676263" y="2971859"/>
          <a:ext cx="91440" cy="53567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567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EB75F2-491F-49E9-98EC-1542D5681326}">
      <dsp:nvSpPr>
        <dsp:cNvPr id="0" name=""/>
        <dsp:cNvSpPr/>
      </dsp:nvSpPr>
      <dsp:spPr>
        <a:xfrm>
          <a:off x="802604" y="2971859"/>
          <a:ext cx="1919379" cy="535677"/>
        </a:xfrm>
        <a:custGeom>
          <a:avLst/>
          <a:gdLst/>
          <a:ahLst/>
          <a:cxnLst/>
          <a:rect l="0" t="0" r="0" b="0"/>
          <a:pathLst>
            <a:path>
              <a:moveTo>
                <a:pt x="1919379" y="0"/>
              </a:moveTo>
              <a:lnTo>
                <a:pt x="1919379" y="365048"/>
              </a:lnTo>
              <a:lnTo>
                <a:pt x="0" y="365048"/>
              </a:lnTo>
              <a:lnTo>
                <a:pt x="0" y="53567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C8C6F3-97B1-4F6D-9DAD-0601CE43FB94}">
      <dsp:nvSpPr>
        <dsp:cNvPr id="0" name=""/>
        <dsp:cNvSpPr/>
      </dsp:nvSpPr>
      <dsp:spPr>
        <a:xfrm>
          <a:off x="2676263" y="1266595"/>
          <a:ext cx="91440" cy="53567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5677"/>
              </a:lnTo>
            </a:path>
          </a:pathLst>
        </a:custGeom>
        <a:noFill/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674FB9-5F01-4A64-A754-D8E9A86D016C}">
      <dsp:nvSpPr>
        <dsp:cNvPr id="0" name=""/>
        <dsp:cNvSpPr/>
      </dsp:nvSpPr>
      <dsp:spPr>
        <a:xfrm>
          <a:off x="1428144" y="97008"/>
          <a:ext cx="2587679" cy="11695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1">
                <a:lumMod val="85000"/>
              </a:schemeClr>
            </a:gs>
            <a:gs pos="100000">
              <a:schemeClr val="bg1">
                <a:lumMod val="6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2BFFCB8-8D03-429F-B487-EAEE1B1488E3}">
      <dsp:nvSpPr>
        <dsp:cNvPr id="0" name=""/>
        <dsp:cNvSpPr/>
      </dsp:nvSpPr>
      <dsp:spPr>
        <a:xfrm>
          <a:off x="1632796" y="291428"/>
          <a:ext cx="2587679" cy="11695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Наименование ОС</a:t>
          </a:r>
          <a:endParaRPr lang="ru-RU" sz="1100" b="1" kern="1200" dirty="0"/>
        </a:p>
      </dsp:txBody>
      <dsp:txXfrm>
        <a:off x="1667052" y="325684"/>
        <a:ext cx="2519167" cy="1101075"/>
      </dsp:txXfrm>
    </dsp:sp>
    <dsp:sp modelId="{B5E49D63-D158-4E1E-8855-D17A5B8207AC}">
      <dsp:nvSpPr>
        <dsp:cNvPr id="0" name=""/>
        <dsp:cNvSpPr/>
      </dsp:nvSpPr>
      <dsp:spPr>
        <a:xfrm>
          <a:off x="1428144" y="1802272"/>
          <a:ext cx="2587679" cy="1169587"/>
        </a:xfrm>
        <a:prstGeom prst="roundRect">
          <a:avLst>
            <a:gd name="adj" fmla="val 10000"/>
          </a:avLst>
        </a:prstGeom>
        <a:gradFill rotWithShape="0">
          <a:gsLst>
            <a:gs pos="50000">
              <a:schemeClr val="accent1">
                <a:lumMod val="60000"/>
                <a:lumOff val="40000"/>
              </a:schemeClr>
            </a:gs>
            <a:gs pos="100000">
              <a:schemeClr val="tx2">
                <a:lumMod val="60000"/>
                <a:lumOff val="4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1DF9DFB-D0E6-4E4A-A671-26E3823D5AA0}">
      <dsp:nvSpPr>
        <dsp:cNvPr id="0" name=""/>
        <dsp:cNvSpPr/>
      </dsp:nvSpPr>
      <dsp:spPr>
        <a:xfrm>
          <a:off x="1632796" y="1996692"/>
          <a:ext cx="2587679" cy="1169587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Сетевые характеристики станции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/>
            <a:t>(</a:t>
          </a:r>
          <a:r>
            <a:rPr lang="ru-RU" sz="1100" b="0" kern="1200" dirty="0" smtClean="0">
              <a:latin typeface="Lucida Sans Unicode" pitchFamily="34" charset="0"/>
            </a:rPr>
            <a:t>Сетевое имя, описание, IP адрес, шлюз, рабочая группа или домен)</a:t>
          </a:r>
          <a:endParaRPr lang="ru-RU" sz="1100" b="0" kern="1200" dirty="0"/>
        </a:p>
      </dsp:txBody>
      <dsp:txXfrm>
        <a:off x="1667052" y="2030948"/>
        <a:ext cx="2519167" cy="1101075"/>
      </dsp:txXfrm>
    </dsp:sp>
    <dsp:sp modelId="{D261B636-0417-474B-8F06-61B47FC120BA}">
      <dsp:nvSpPr>
        <dsp:cNvPr id="0" name=""/>
        <dsp:cNvSpPr/>
      </dsp:nvSpPr>
      <dsp:spPr>
        <a:xfrm>
          <a:off x="32003" y="3507536"/>
          <a:ext cx="1541202" cy="11695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20D9AFE-BD40-478F-A13F-013AD718AD10}">
      <dsp:nvSpPr>
        <dsp:cNvPr id="0" name=""/>
        <dsp:cNvSpPr/>
      </dsp:nvSpPr>
      <dsp:spPr>
        <a:xfrm>
          <a:off x="236655" y="3701956"/>
          <a:ext cx="1541202" cy="11695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Программное обеспечение</a:t>
          </a:r>
          <a:endParaRPr lang="ru-RU" sz="1100" b="1" kern="1200" dirty="0"/>
        </a:p>
      </dsp:txBody>
      <dsp:txXfrm>
        <a:off x="270911" y="3736212"/>
        <a:ext cx="1472690" cy="1101075"/>
      </dsp:txXfrm>
    </dsp:sp>
    <dsp:sp modelId="{3E6D1601-6DA3-485C-87FE-123E42412292}">
      <dsp:nvSpPr>
        <dsp:cNvPr id="0" name=""/>
        <dsp:cNvSpPr/>
      </dsp:nvSpPr>
      <dsp:spPr>
        <a:xfrm>
          <a:off x="1951382" y="3507536"/>
          <a:ext cx="1541202" cy="11695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A8ABC3F-B38B-4570-BCD0-661B139C446C}">
      <dsp:nvSpPr>
        <dsp:cNvPr id="0" name=""/>
        <dsp:cNvSpPr/>
      </dsp:nvSpPr>
      <dsp:spPr>
        <a:xfrm>
          <a:off x="2156034" y="3701956"/>
          <a:ext cx="1541202" cy="11695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Пользователи</a:t>
          </a:r>
          <a:endParaRPr lang="ru-RU" sz="1100" b="1" kern="1200" dirty="0"/>
        </a:p>
      </dsp:txBody>
      <dsp:txXfrm>
        <a:off x="2190290" y="3736212"/>
        <a:ext cx="1472690" cy="1101075"/>
      </dsp:txXfrm>
    </dsp:sp>
    <dsp:sp modelId="{9D35C1D0-83D6-4C1C-A2DC-8E1B49A352C5}">
      <dsp:nvSpPr>
        <dsp:cNvPr id="0" name=""/>
        <dsp:cNvSpPr/>
      </dsp:nvSpPr>
      <dsp:spPr>
        <a:xfrm>
          <a:off x="3901889" y="3507536"/>
          <a:ext cx="1541202" cy="11695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E20F972-E0A7-4943-85A4-D3B6A98C0A74}">
      <dsp:nvSpPr>
        <dsp:cNvPr id="0" name=""/>
        <dsp:cNvSpPr/>
      </dsp:nvSpPr>
      <dsp:spPr>
        <a:xfrm>
          <a:off x="4106541" y="3701956"/>
          <a:ext cx="1541202" cy="11695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Общие доступные ресурсы</a:t>
          </a:r>
          <a:endParaRPr lang="ru-RU" sz="1100" b="1" kern="1200" dirty="0"/>
        </a:p>
      </dsp:txBody>
      <dsp:txXfrm>
        <a:off x="4140797" y="3736212"/>
        <a:ext cx="1472690" cy="110107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1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2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1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36E8401-B384-4CC1-A7CF-68E0E2E4CFB1}" type="datetimeFigureOut">
              <a:rPr lang="ru-RU" smtClean="0"/>
              <a:pPr/>
              <a:t>20.05.2011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E3036DC-1B32-4718-95D8-1E19306BCF2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10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30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6E8401-B384-4CC1-A7CF-68E0E2E4CFB1}" type="datetimeFigureOut">
              <a:rPr lang="ru-RU" smtClean="0"/>
              <a:pPr/>
              <a:t>20.05.2011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036DC-1B32-4718-95D8-1E19306BCF2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10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4" y="274641"/>
            <a:ext cx="1777471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6E8401-B384-4CC1-A7CF-68E0E2E4CFB1}" type="datetimeFigureOut">
              <a:rPr lang="ru-RU" smtClean="0"/>
              <a:pPr/>
              <a:t>20.05.2011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036DC-1B32-4718-95D8-1E19306BCF2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1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6E8401-B384-4CC1-A7CF-68E0E2E4CFB1}" type="datetimeFigureOut">
              <a:rPr lang="ru-RU" smtClean="0"/>
              <a:pPr/>
              <a:t>20.05.2011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036DC-1B32-4718-95D8-1E19306BCF2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advTm="1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6E8401-B384-4CC1-A7CF-68E0E2E4CFB1}" type="datetimeFigureOut">
              <a:rPr lang="ru-RU" smtClean="0"/>
              <a:pPr/>
              <a:t>20.05.2011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036DC-1B32-4718-95D8-1E19306BCF2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  <p:transition advTm="10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6E8401-B384-4CC1-A7CF-68E0E2E4CFB1}" type="datetimeFigureOut">
              <a:rPr lang="ru-RU" smtClean="0"/>
              <a:pPr/>
              <a:t>20.05.2011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036DC-1B32-4718-95D8-1E19306BCF2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advTm="10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7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1444295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444295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6E8401-B384-4CC1-A7CF-68E0E2E4CFB1}" type="datetimeFigureOut">
              <a:rPr lang="ru-RU" smtClean="0"/>
              <a:pPr/>
              <a:t>20.05.2011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036DC-1B32-4718-95D8-1E19306BCF2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10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6E8401-B384-4CC1-A7CF-68E0E2E4CFB1}" type="datetimeFigureOut">
              <a:rPr lang="ru-RU" smtClean="0"/>
              <a:pPr/>
              <a:t>20.05.2011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036DC-1B32-4718-95D8-1E19306BCF2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advTm="10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6E8401-B384-4CC1-A7CF-68E0E2E4CFB1}" type="datetimeFigureOut">
              <a:rPr lang="ru-RU" smtClean="0"/>
              <a:pPr/>
              <a:t>20.05.2011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036DC-1B32-4718-95D8-1E19306BCF2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10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36E8401-B384-4CC1-A7CF-68E0E2E4CFB1}" type="datetimeFigureOut">
              <a:rPr lang="ru-RU" smtClean="0"/>
              <a:pPr/>
              <a:t>20.05.2011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036DC-1B32-4718-95D8-1E19306BCF2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10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3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36E8401-B384-4CC1-A7CF-68E0E2E4CFB1}" type="datetimeFigureOut">
              <a:rPr lang="ru-RU" smtClean="0"/>
              <a:pPr/>
              <a:t>20.05.2011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3" y="6407945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E3036DC-1B32-4718-95D8-1E19306BCF2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3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7" y="5001994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0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  <p:transition advTm="10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7" y="5001994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0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9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36E8401-B384-4CC1-A7CF-68E0E2E4CFB1}" type="datetimeFigureOut">
              <a:rPr lang="ru-RU" smtClean="0"/>
              <a:pPr/>
              <a:t>20.05.2011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3" y="6407945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5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E3036DC-1B32-4718-95D8-1E19306BCF2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10000">
    <p:fade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hyperlink" Target="http://workstudio.narod.ru/kkt.html" TargetMode="External"/><Relationship Id="rId5" Type="http://schemas.openxmlformats.org/officeDocument/2006/relationships/hyperlink" Target="mailto:workstudio@yandex.ru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orkstudio.narod.ru/kkt.html" TargetMode="External"/><Relationship Id="rId2" Type="http://schemas.openxmlformats.org/officeDocument/2006/relationships/hyperlink" Target="mailto:workstudio@yandex.ru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245661"/>
            <a:ext cx="820891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II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-й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Обнинский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инновационный форум</a:t>
            </a: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I-й 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Региональный молодежный инновационный конвент</a:t>
            </a:r>
          </a:p>
        </p:txBody>
      </p:sp>
      <p:pic>
        <p:nvPicPr>
          <p:cNvPr id="10" name="Рисунок 9" descr="D:\My Documents\ALEX\kartoteka\kart_tehn_ADO\PICTURE\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1680" y="1916832"/>
            <a:ext cx="2165900" cy="2580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488645" y="2608347"/>
            <a:ext cx="4323715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Aft>
                <a:spcPts val="1000"/>
              </a:spcAft>
            </a:pPr>
            <a:r>
              <a:rPr lang="ru-RU" sz="2800" b="1" i="1" kern="1200" dirty="0">
                <a:ln>
                  <a:noFill/>
                </a:ln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КАРТОТЕКА </a:t>
            </a:r>
            <a:br>
              <a:rPr lang="ru-RU" sz="2800" b="1" i="1" kern="1200" dirty="0">
                <a:ln>
                  <a:noFill/>
                </a:ln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</a:br>
            <a:r>
              <a:rPr lang="en-US" sz="2800" b="1" i="1" kern="1200" dirty="0">
                <a:ln>
                  <a:noFill/>
                </a:ln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      </a:t>
            </a:r>
            <a:r>
              <a:rPr lang="ru-RU" sz="2800" b="1" i="1" kern="1200" dirty="0">
                <a:ln>
                  <a:noFill/>
                </a:ln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  КОМПЬЮТЕРНОЙ</a:t>
            </a:r>
            <a:br>
              <a:rPr lang="ru-RU" sz="2800" b="1" i="1" kern="1200" dirty="0">
                <a:ln>
                  <a:noFill/>
                </a:ln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</a:br>
            <a:r>
              <a:rPr lang="en-US" sz="2800" b="1" i="1" kern="1200" dirty="0">
                <a:ln>
                  <a:noFill/>
                </a:ln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               </a:t>
            </a:r>
            <a:r>
              <a:rPr lang="ru-RU" sz="2800" b="1" i="1" kern="1200" dirty="0">
                <a:ln>
                  <a:noFill/>
                </a:ln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ТЕХНИКИ</a:t>
            </a:r>
            <a:r>
              <a:rPr lang="ru-RU" sz="2800" b="1" i="1" u="sng" kern="1200" dirty="0">
                <a:ln>
                  <a:noFill/>
                </a:ln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 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488645" y="3978042"/>
            <a:ext cx="2145030" cy="518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Aft>
                <a:spcPts val="1000"/>
              </a:spcAft>
            </a:pPr>
            <a:r>
              <a:rPr lang="ru-RU" sz="1200" b="1" kern="1200">
                <a:ln w="5271" cap="flat" cmpd="sng" algn="ctr">
                  <a:solidFill>
                    <a:srgbClr val="7D7D7D"/>
                  </a:solidFill>
                  <a:prstDash val="solid"/>
                  <a:round/>
                </a:ln>
                <a:gradFill>
                  <a:gsLst>
                    <a:gs pos="0">
                      <a:srgbClr val="FFFFFF"/>
                    </a:gs>
                    <a:gs pos="9000">
                      <a:srgbClr val="FFFFFF"/>
                    </a:gs>
                    <a:gs pos="50000">
                      <a:srgbClr val="7C7C7C"/>
                    </a:gs>
                    <a:gs pos="7900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latin typeface="Arial"/>
                <a:ea typeface="Times New Roman"/>
                <a:cs typeface="Times New Roman"/>
              </a:rPr>
              <a:t>Server Version</a:t>
            </a:r>
            <a:r>
              <a:rPr lang="en-US" sz="1200" b="1" kern="1200">
                <a:ln w="5271" cap="flat" cmpd="sng" algn="ctr">
                  <a:solidFill>
                    <a:srgbClr val="7D7D7D"/>
                  </a:solidFill>
                  <a:prstDash val="solid"/>
                  <a:round/>
                </a:ln>
                <a:gradFill>
                  <a:gsLst>
                    <a:gs pos="0">
                      <a:srgbClr val="FFFFFF"/>
                    </a:gs>
                    <a:gs pos="9000">
                      <a:srgbClr val="FFFFFF"/>
                    </a:gs>
                    <a:gs pos="50000">
                      <a:srgbClr val="7C7C7C"/>
                    </a:gs>
                    <a:gs pos="7900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latin typeface="Arial"/>
                <a:ea typeface="Times New Roman"/>
                <a:cs typeface="Times New Roman"/>
              </a:rPr>
              <a:t> 5.1</a:t>
            </a:r>
            <a:endParaRPr lang="ru-RU" sz="1200">
              <a:effectLst/>
              <a:latin typeface="Times New Roman"/>
              <a:ea typeface="Times New Roman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488645" y="2089552"/>
            <a:ext cx="4269105" cy="360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Aft>
                <a:spcPts val="1000"/>
              </a:spcAft>
            </a:pPr>
            <a:r>
              <a:rPr lang="ru-RU" sz="1600" b="1" kern="1200" dirty="0">
                <a:ln w="5271" cap="flat" cmpd="sng" algn="ctr">
                  <a:solidFill>
                    <a:srgbClr val="4579B8"/>
                  </a:solidFill>
                  <a:prstDash val="solid"/>
                  <a:round/>
                </a:ln>
                <a:gradFill>
                  <a:gsLst>
                    <a:gs pos="0">
                      <a:srgbClr val="BED3F9"/>
                    </a:gs>
                    <a:gs pos="9000">
                      <a:srgbClr val="9EC1FF"/>
                    </a:gs>
                    <a:gs pos="50000">
                      <a:srgbClr val="003692"/>
                    </a:gs>
                    <a:gs pos="79000">
                      <a:srgbClr val="9EC1FF"/>
                    </a:gs>
                    <a:gs pos="100000">
                      <a:srgbClr val="BED3F9"/>
                    </a:gs>
                  </a:gsLst>
                  <a:lin ang="5400000" scaled="0"/>
                </a:gradFill>
                <a:effectLst/>
                <a:latin typeface="Arial"/>
                <a:ea typeface="Times New Roman"/>
                <a:cs typeface="Times New Roman"/>
              </a:rPr>
              <a:t>Информационная Система 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5445224"/>
            <a:ext cx="4968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Автор</a:t>
            </a:r>
            <a:r>
              <a:rPr lang="ru-RU" sz="1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: Федотов Василий Александрович</a:t>
            </a:r>
          </a:p>
          <a:p>
            <a:pPr algn="ctr"/>
            <a:r>
              <a:rPr lang="en-US" sz="1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Mail: </a:t>
            </a:r>
            <a:r>
              <a:rPr lang="en-US" sz="1200" dirty="0">
                <a:solidFill>
                  <a:schemeClr val="tx2">
                    <a:lumMod val="20000"/>
                    <a:lumOff val="80000"/>
                  </a:schemeClr>
                </a:solidFill>
                <a:hlinkClick r:id="rId5"/>
              </a:rPr>
              <a:t>workstudio@yandex.ru</a:t>
            </a:r>
            <a:endParaRPr lang="ru-RU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algn="ctr"/>
            <a:r>
              <a:rPr lang="ru-RU" sz="1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Домашняя страничка: </a:t>
            </a:r>
            <a:r>
              <a:rPr lang="en-US" sz="1200" dirty="0">
                <a:solidFill>
                  <a:schemeClr val="tx2">
                    <a:lumMod val="20000"/>
                    <a:lumOff val="80000"/>
                  </a:schemeClr>
                </a:solidFill>
                <a:hlinkClick r:id="rId6"/>
              </a:rPr>
              <a:t>http://</a:t>
            </a:r>
            <a:r>
              <a:rPr lang="en-US" sz="1200" dirty="0" smtClean="0">
                <a:solidFill>
                  <a:schemeClr val="tx2">
                    <a:lumMod val="20000"/>
                    <a:lumOff val="80000"/>
                  </a:schemeClr>
                </a:solidFill>
                <a:hlinkClick r:id="rId6"/>
              </a:rPr>
              <a:t>workstudio.narod.ru/kkt.html</a:t>
            </a:r>
            <a:r>
              <a:rPr lang="en-US" sz="12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endParaRPr lang="ru-RU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634543514"/>
              </p:ext>
            </p:extLst>
          </p:nvPr>
        </p:nvGraphicFramePr>
        <p:xfrm>
          <a:off x="3099844" y="1340768"/>
          <a:ext cx="564862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500034" y="1285860"/>
            <a:ext cx="2775822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 smtClean="0">
                <a:latin typeface="Lucida Sans Unicode" pitchFamily="34" charset="0"/>
              </a:rPr>
              <a:t>Сегмент «</a:t>
            </a:r>
            <a:r>
              <a:rPr lang="ru-RU" sz="1400" b="1" dirty="0" smtClean="0">
                <a:latin typeface="Lucida Sans Unicode" pitchFamily="34" charset="0"/>
              </a:rPr>
              <a:t>Системная информация</a:t>
            </a:r>
            <a:r>
              <a:rPr lang="ru-RU" sz="1400" dirty="0" smtClean="0">
                <a:latin typeface="Lucida Sans Unicode" pitchFamily="34" charset="0"/>
              </a:rPr>
              <a:t>» предлагает управление </a:t>
            </a:r>
            <a:r>
              <a:rPr lang="ru-RU" sz="1400" dirty="0">
                <a:latin typeface="Lucida Sans Unicode" pitchFamily="34" charset="0"/>
              </a:rPr>
              <a:t>системными характеристиками </a:t>
            </a:r>
            <a:r>
              <a:rPr lang="ru-RU" sz="1400" dirty="0" smtClean="0">
                <a:latin typeface="Lucida Sans Unicode" pitchFamily="34" charset="0"/>
              </a:rPr>
              <a:t>станции (ПК) в рамках каждой устранённой ОС (если их несколько)</a:t>
            </a:r>
            <a:endParaRPr lang="ru-RU" sz="1400" dirty="0">
              <a:latin typeface="Lucida Sans Unicode" pitchFamily="34" charset="0"/>
            </a:endParaRPr>
          </a:p>
          <a:p>
            <a:pPr algn="just">
              <a:defRPr/>
            </a:pPr>
            <a:endParaRPr lang="ru-RU" sz="1200" dirty="0" smtClean="0">
              <a:latin typeface="Lucida Sans Unicode" pitchFamily="34" charset="0"/>
            </a:endParaRPr>
          </a:p>
          <a:p>
            <a:pPr algn="just">
              <a:defRPr/>
            </a:pPr>
            <a:endParaRPr lang="ru-RU" sz="1200" dirty="0">
              <a:latin typeface="Lucida Sans Unicode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457200" y="274638"/>
            <a:ext cx="8229600" cy="922114"/>
          </a:xfrm>
          <a:prstGeom prst="rect">
            <a:avLst/>
          </a:prstGeom>
        </p:spPr>
        <p:txBody>
          <a:bodyPr vert="horz" rtlCol="0" anchor="ctr">
            <a:normAutofit fontScale="900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аспорт оборудования</a:t>
            </a:r>
          </a:p>
          <a:p>
            <a:pPr algn="ctr">
              <a:lnSpc>
                <a:spcPct val="120000"/>
              </a:lnSpc>
            </a:pPr>
            <a:r>
              <a:rPr lang="ru-RU" sz="2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Системная информация</a:t>
            </a:r>
            <a:endParaRPr lang="ru-RU" sz="27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392492"/>
            <a:ext cx="5063801" cy="4124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Left"/>
            <a:lightRig rig="threePt" dir="t"/>
          </a:scene3d>
          <a:sp3d prstMaterial="dkEdge"/>
        </p:spPr>
      </p:pic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500034" y="1285860"/>
            <a:ext cx="277582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 smtClean="0">
                <a:latin typeface="Lucida Sans Unicode" pitchFamily="34" charset="0"/>
              </a:rPr>
              <a:t>Сегмент «</a:t>
            </a:r>
            <a:r>
              <a:rPr lang="ru-RU" sz="1400" b="1" dirty="0" smtClean="0">
                <a:latin typeface="Lucida Sans Unicode" pitchFamily="34" charset="0"/>
              </a:rPr>
              <a:t>Системная информация</a:t>
            </a:r>
            <a:r>
              <a:rPr lang="ru-RU" sz="1400" dirty="0" smtClean="0">
                <a:latin typeface="Lucida Sans Unicode" pitchFamily="34" charset="0"/>
              </a:rPr>
              <a:t>» предлагает управление </a:t>
            </a:r>
            <a:r>
              <a:rPr lang="ru-RU" sz="1400" dirty="0">
                <a:latin typeface="Lucida Sans Unicode" pitchFamily="34" charset="0"/>
              </a:rPr>
              <a:t>системными характеристиками </a:t>
            </a:r>
            <a:r>
              <a:rPr lang="ru-RU" sz="1400" dirty="0" smtClean="0">
                <a:latin typeface="Lucida Sans Unicode" pitchFamily="34" charset="0"/>
              </a:rPr>
              <a:t>станции в рамках каждой устранённой ОС (если их несколько)</a:t>
            </a:r>
            <a:endParaRPr lang="ru-RU" sz="1400" dirty="0">
              <a:latin typeface="Lucida Sans Unicode" pitchFamily="34" charset="0"/>
            </a:endParaRPr>
          </a:p>
          <a:p>
            <a:pPr algn="just">
              <a:defRPr/>
            </a:pPr>
            <a:endParaRPr lang="ru-RU" sz="1200" dirty="0" smtClean="0">
              <a:latin typeface="Lucida Sans Unicode" pitchFamily="34" charset="0"/>
            </a:endParaRPr>
          </a:p>
          <a:p>
            <a:pPr algn="just">
              <a:defRPr/>
            </a:pPr>
            <a:endParaRPr lang="ru-RU" sz="1200" dirty="0">
              <a:latin typeface="Lucida Sans Unicode" pitchFamily="34" charset="0"/>
            </a:endParaRPr>
          </a:p>
        </p:txBody>
      </p:sp>
      <p:sp>
        <p:nvSpPr>
          <p:cNvPr id="12" name="Заголовок 2"/>
          <p:cNvSpPr txBox="1">
            <a:spLocks/>
          </p:cNvSpPr>
          <p:nvPr/>
        </p:nvSpPr>
        <p:spPr>
          <a:xfrm>
            <a:off x="457200" y="274638"/>
            <a:ext cx="8229600" cy="922114"/>
          </a:xfrm>
          <a:prstGeom prst="rect">
            <a:avLst/>
          </a:prstGeom>
        </p:spPr>
        <p:txBody>
          <a:bodyPr vert="horz" rtlCol="0" anchor="ctr">
            <a:normAutofit fontScale="900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аспорт оборудования</a:t>
            </a:r>
          </a:p>
          <a:p>
            <a:pPr algn="ctr">
              <a:lnSpc>
                <a:spcPct val="120000"/>
              </a:lnSpc>
            </a:pPr>
            <a:r>
              <a:rPr lang="ru-RU" sz="2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Системная информация</a:t>
            </a:r>
            <a:endParaRPr lang="ru-RU" sz="27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321383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Прямая соединительная линия 23"/>
          <p:cNvCxnSpPr/>
          <p:nvPr/>
        </p:nvCxnSpPr>
        <p:spPr>
          <a:xfrm>
            <a:off x="6267940" y="3068960"/>
            <a:ext cx="216024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267940" y="4149080"/>
            <a:ext cx="216024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976125847"/>
              </p:ext>
            </p:extLst>
          </p:nvPr>
        </p:nvGraphicFramePr>
        <p:xfrm>
          <a:off x="3131840" y="1319729"/>
          <a:ext cx="5760640" cy="5334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аспорт оборудования</a:t>
            </a:r>
            <a:b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Управление устройствами</a:t>
            </a:r>
            <a:endParaRPr lang="ru-RU" sz="27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500034" y="1285861"/>
            <a:ext cx="248779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 smtClean="0">
                <a:latin typeface="Lucida Sans Unicode" pitchFamily="34" charset="0"/>
              </a:rPr>
              <a:t>В сегменте окна «</a:t>
            </a:r>
            <a:r>
              <a:rPr lang="ru-RU" sz="1400" b="1" dirty="0" smtClean="0">
                <a:latin typeface="Lucida Sans Unicode" pitchFamily="34" charset="0"/>
              </a:rPr>
              <a:t>Управление устройствами</a:t>
            </a:r>
            <a:r>
              <a:rPr lang="ru-RU" sz="1400" dirty="0" smtClean="0">
                <a:latin typeface="Lucida Sans Unicode" pitchFamily="34" charset="0"/>
              </a:rPr>
              <a:t>» производится </a:t>
            </a:r>
            <a:r>
              <a:rPr lang="ru-RU" sz="1400" dirty="0">
                <a:latin typeface="Lucida Sans Unicode" pitchFamily="34" charset="0"/>
              </a:rPr>
              <a:t>сопровождение информации обо всех устройствах находящихся в </a:t>
            </a:r>
            <a:r>
              <a:rPr lang="ru-RU" sz="1400" dirty="0" smtClean="0">
                <a:latin typeface="Lucida Sans Unicode" pitchFamily="34" charset="0"/>
              </a:rPr>
              <a:t>БД. </a:t>
            </a:r>
            <a:endParaRPr lang="ru-RU" sz="1400" dirty="0">
              <a:latin typeface="Lucida Sans Unicode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3452362" y="1321023"/>
            <a:ext cx="529610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latin typeface="Lucida Sans Unicode" pitchFamily="34" charset="0"/>
              </a:rPr>
              <a:t>Вариации полей в зависимости от выбранного режима: </a:t>
            </a:r>
            <a:endParaRPr lang="ru-RU" sz="1400" b="1" dirty="0">
              <a:latin typeface="Lucida Sans Unicode" pitchFamily="34" charset="0"/>
            </a:endParaRPr>
          </a:p>
        </p:txBody>
      </p:sp>
      <p:sp>
        <p:nvSpPr>
          <p:cNvPr id="16" name="Скругленный прямоугольник 4"/>
          <p:cNvSpPr/>
          <p:nvPr/>
        </p:nvSpPr>
        <p:spPr>
          <a:xfrm>
            <a:off x="693074" y="5425227"/>
            <a:ext cx="1547110" cy="661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955" tIns="13970" rIns="20955" bIns="13970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100" b="1" kern="1200" dirty="0"/>
          </a:p>
        </p:txBody>
      </p:sp>
    </p:spTree>
    <p:extLst>
      <p:ext uri="{BB962C8B-B14F-4D97-AF65-F5344CB8AC3E}">
        <p14:creationId xmlns:p14="http://schemas.microsoft.com/office/powerpoint/2010/main" val="2514976629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аспорт оборудования</a:t>
            </a:r>
            <a:b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Управление устройствами</a:t>
            </a:r>
            <a:endParaRPr lang="ru-RU" sz="27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13168"/>
            <a:ext cx="4290234" cy="3494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928" y="2216912"/>
            <a:ext cx="4403841" cy="3494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8" name="Группа 17"/>
          <p:cNvGrpSpPr/>
          <p:nvPr/>
        </p:nvGrpSpPr>
        <p:grpSpPr>
          <a:xfrm>
            <a:off x="539552" y="1628598"/>
            <a:ext cx="3744415" cy="283742"/>
            <a:chOff x="509" y="553587"/>
            <a:chExt cx="2795532" cy="567484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509" y="553587"/>
              <a:ext cx="2795532" cy="567484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17130" y="570208"/>
              <a:ext cx="2762290" cy="534242"/>
            </a:xfrm>
            <a:prstGeom prst="rect">
              <a:avLst/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Режим окна </a:t>
              </a:r>
              <a:r>
                <a:rPr lang="ru-RU" sz="1400" b="1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«Станция и ее устройства»</a:t>
              </a:r>
              <a:endParaRPr lang="ru-RU" sz="1400" b="1" kern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004048" y="1628597"/>
            <a:ext cx="3744417" cy="288235"/>
            <a:chOff x="3079785" y="553587"/>
            <a:chExt cx="2680344" cy="567484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3079785" y="553587"/>
              <a:ext cx="2680344" cy="567484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24" name="Скругленный прямоугольник 4"/>
            <p:cNvSpPr/>
            <p:nvPr/>
          </p:nvSpPr>
          <p:spPr>
            <a:xfrm>
              <a:off x="3096406" y="570208"/>
              <a:ext cx="2647102" cy="534242"/>
            </a:xfrm>
            <a:prstGeom prst="rect">
              <a:avLst/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Режим окна </a:t>
              </a:r>
              <a:r>
                <a:rPr lang="ru-RU" sz="1400" b="1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«Свободные устройства»</a:t>
              </a:r>
              <a:endParaRPr lang="ru-RU" sz="1400" b="1" kern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189010763"/>
              </p:ext>
            </p:extLst>
          </p:nvPr>
        </p:nvGraphicFramePr>
        <p:xfrm>
          <a:off x="3131840" y="1854763"/>
          <a:ext cx="5760640" cy="48866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2" name="Прямая соединительная линия 11"/>
          <p:cNvCxnSpPr/>
          <p:nvPr/>
        </p:nvCxnSpPr>
        <p:spPr>
          <a:xfrm>
            <a:off x="8460432" y="3068960"/>
            <a:ext cx="216024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8460432" y="4149080"/>
            <a:ext cx="216024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8676456" y="2420888"/>
            <a:ext cx="0" cy="1728192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аспорт оборудования</a:t>
            </a:r>
            <a:b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Учетные данные</a:t>
            </a:r>
            <a:endParaRPr lang="ru-RU" sz="27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500034" y="1285860"/>
            <a:ext cx="219975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 smtClean="0">
                <a:latin typeface="Lucida Sans Unicode" pitchFamily="34" charset="0"/>
              </a:rPr>
              <a:t>В Сегменте окна «</a:t>
            </a:r>
            <a:r>
              <a:rPr lang="ru-RU" sz="1400" b="1" dirty="0" smtClean="0">
                <a:latin typeface="Lucida Sans Unicode" pitchFamily="34" charset="0"/>
              </a:rPr>
              <a:t>Учетные данные</a:t>
            </a:r>
            <a:r>
              <a:rPr lang="ru-RU" sz="1400" dirty="0" smtClean="0">
                <a:latin typeface="Lucida Sans Unicode" pitchFamily="34" charset="0"/>
              </a:rPr>
              <a:t>», указана необходимая </a:t>
            </a:r>
            <a:r>
              <a:rPr lang="ru-RU" sz="1400" dirty="0">
                <a:latin typeface="Lucida Sans Unicode" pitchFamily="34" charset="0"/>
              </a:rPr>
              <a:t>информация </a:t>
            </a:r>
            <a:r>
              <a:rPr lang="ru-RU" sz="1400" dirty="0" smtClean="0">
                <a:latin typeface="Lucida Sans Unicode" pitchFamily="34" charset="0"/>
              </a:rPr>
              <a:t>об учетных </a:t>
            </a:r>
            <a:r>
              <a:rPr lang="ru-RU" sz="1400" dirty="0">
                <a:latin typeface="Lucida Sans Unicode" pitchFamily="34" charset="0"/>
              </a:rPr>
              <a:t>показателях </a:t>
            </a:r>
            <a:r>
              <a:rPr lang="ru-RU" sz="1400" dirty="0" smtClean="0">
                <a:latin typeface="Lucida Sans Unicode" pitchFamily="34" charset="0"/>
              </a:rPr>
              <a:t>всего ПК </a:t>
            </a:r>
            <a:r>
              <a:rPr lang="ru-RU" sz="1400" dirty="0">
                <a:latin typeface="Lucida Sans Unicode" pitchFamily="34" charset="0"/>
              </a:rPr>
              <a:t>или отдельных </a:t>
            </a:r>
            <a:r>
              <a:rPr lang="ru-RU" sz="1400" dirty="0" smtClean="0">
                <a:latin typeface="Lucida Sans Unicode" pitchFamily="34" charset="0"/>
              </a:rPr>
              <a:t>устройств, </a:t>
            </a:r>
          </a:p>
          <a:p>
            <a:pPr>
              <a:defRPr/>
            </a:pPr>
            <a:endParaRPr lang="ru-RU" sz="1400" dirty="0">
              <a:latin typeface="Lucida Sans Unicode" pitchFamily="34" charset="0"/>
            </a:endParaRPr>
          </a:p>
          <a:p>
            <a:pPr>
              <a:defRPr/>
            </a:pPr>
            <a:r>
              <a:rPr lang="ru-RU" sz="1400" dirty="0" smtClean="0">
                <a:latin typeface="Lucida Sans Unicode" pitchFamily="34" charset="0"/>
              </a:rPr>
              <a:t>Устройства могут иметь собственные материальные данные вне зависимости от того являются ли они частью ПК или являются свободными.</a:t>
            </a:r>
          </a:p>
          <a:p>
            <a:pPr>
              <a:defRPr/>
            </a:pPr>
            <a:endParaRPr lang="ru-RU" sz="1400" dirty="0">
              <a:latin typeface="Lucida Sans Unicode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3452362" y="1321023"/>
            <a:ext cx="529610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latin typeface="Lucida Sans Unicode" pitchFamily="34" charset="0"/>
              </a:rPr>
              <a:t>Вариации полей в зависимости от выбранной вкладки: </a:t>
            </a:r>
            <a:endParaRPr lang="ru-RU" sz="1400" b="1" dirty="0">
              <a:latin typeface="Lucida Sans Unicode" pitchFamily="34" charset="0"/>
            </a:endParaRPr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аспорт оборудования</a:t>
            </a:r>
            <a:b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Учетные данные</a:t>
            </a:r>
            <a:endParaRPr lang="ru-RU" sz="27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923" y="2204864"/>
            <a:ext cx="4291428" cy="34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762" y="2204864"/>
            <a:ext cx="4291428" cy="34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8" name="Группа 17"/>
          <p:cNvGrpSpPr/>
          <p:nvPr/>
        </p:nvGrpSpPr>
        <p:grpSpPr>
          <a:xfrm>
            <a:off x="672505" y="1606114"/>
            <a:ext cx="3395439" cy="285973"/>
            <a:chOff x="509" y="80538"/>
            <a:chExt cx="2795532" cy="567484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509" y="80538"/>
              <a:ext cx="2795532" cy="567484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17130" y="97159"/>
              <a:ext cx="2762290" cy="534242"/>
            </a:xfrm>
            <a:prstGeom prst="rect">
              <a:avLst/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Вкладка </a:t>
              </a:r>
              <a:r>
                <a:rPr lang="ru-RU" sz="1400" b="1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«По всему компьютеру»</a:t>
              </a:r>
              <a:endParaRPr lang="ru-RU" sz="1400" b="1" kern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5004048" y="1603883"/>
            <a:ext cx="3509094" cy="285973"/>
            <a:chOff x="3079785" y="0"/>
            <a:chExt cx="2680344" cy="567484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079785" y="0"/>
              <a:ext cx="2680344" cy="567484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23" name="Скругленный прямоугольник 4"/>
            <p:cNvSpPr/>
            <p:nvPr/>
          </p:nvSpPr>
          <p:spPr>
            <a:xfrm>
              <a:off x="3096406" y="16621"/>
              <a:ext cx="2647102" cy="534242"/>
            </a:xfrm>
            <a:prstGeom prst="rect">
              <a:avLst/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Вкладка </a:t>
              </a:r>
              <a:r>
                <a:rPr lang="ru-RU" sz="1400" b="1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«По каждому устройству»</a:t>
              </a:r>
              <a:endParaRPr lang="ru-RU" sz="1400" b="1" kern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6258229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286" y="4005064"/>
            <a:ext cx="2166450" cy="211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742" y="3063633"/>
            <a:ext cx="3281850" cy="2681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845" y="4583675"/>
            <a:ext cx="2166450" cy="188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627" y="2954014"/>
            <a:ext cx="2166450" cy="2102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8435280" cy="1351052"/>
          </a:xfrm>
        </p:spPr>
        <p:txBody>
          <a:bodyPr>
            <a:noAutofit/>
          </a:bodyPr>
          <a:lstStyle/>
          <a:p>
            <a:pPr marL="88900" indent="0" algn="just">
              <a:buNone/>
            </a:pPr>
            <a:r>
              <a:rPr lang="ru-RU" sz="1400" dirty="0" smtClean="0"/>
              <a:t>В системе применяются специализированные окна для ввода, изменения и удаления данных.  Каждое окно имеет общий стилистический интерфейс, но индивидуально по характеру выполняемых им специфических действий. </a:t>
            </a:r>
          </a:p>
          <a:p>
            <a:pPr marL="88900" indent="0" algn="just">
              <a:buNone/>
            </a:pPr>
            <a:r>
              <a:rPr lang="ru-RU" sz="1400" dirty="0" smtClean="0"/>
              <a:t>Данные окна модальные т.е. их не возможно скрыть, не завершив с ними работу, что гарантирует целостность и корректность данных в БД. Помимо этого окна обладают предзаполненными списками, что позволяет осуществлять только достоверные операции.</a:t>
            </a:r>
            <a:endParaRPr lang="ru-RU" sz="1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одальные окна управления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789040"/>
            <a:ext cx="2166450" cy="188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12" y="2873156"/>
            <a:ext cx="2166450" cy="188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318457009"/>
              </p:ext>
            </p:extLst>
          </p:nvPr>
        </p:nvGraphicFramePr>
        <p:xfrm>
          <a:off x="467545" y="2220005"/>
          <a:ext cx="8280920" cy="4521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2915816" y="2348880"/>
            <a:ext cx="5904656" cy="1872208"/>
          </a:xfrm>
          <a:prstGeom prst="roundRect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одержимое 1"/>
          <p:cNvSpPr>
            <a:spLocks noGrp="1"/>
          </p:cNvSpPr>
          <p:nvPr>
            <p:ph idx="1"/>
          </p:nvPr>
        </p:nvSpPr>
        <p:spPr>
          <a:xfrm>
            <a:off x="357158" y="1052734"/>
            <a:ext cx="8391306" cy="1224138"/>
          </a:xfrm>
        </p:spPr>
        <p:txBody>
          <a:bodyPr>
            <a:normAutofit/>
          </a:bodyPr>
          <a:lstStyle/>
          <a:p>
            <a:pPr marL="11113" indent="342900" algn="just">
              <a:buNone/>
              <a:defRPr/>
            </a:pPr>
            <a:r>
              <a:rPr lang="ru-RU" sz="1400" b="1" dirty="0" smtClean="0">
                <a:latin typeface="Lucida Sans Unicode" pitchFamily="34" charset="0"/>
              </a:rPr>
              <a:t>О</a:t>
            </a:r>
            <a:r>
              <a:rPr lang="ru-RU" sz="1400" dirty="0" smtClean="0">
                <a:latin typeface="Lucida Sans Unicode" pitchFamily="34" charset="0"/>
              </a:rPr>
              <a:t>кно предназначено для ведения учета всего программного обеспечения (ПО) и носителей (дисков, дискет и т.д.), используемых в компании и их основных характеристик.</a:t>
            </a:r>
          </a:p>
          <a:p>
            <a:pPr marL="11113" indent="342900" algn="just">
              <a:buNone/>
              <a:defRPr/>
            </a:pPr>
            <a:r>
              <a:rPr lang="ru-RU" sz="1400" dirty="0" smtClean="0">
                <a:latin typeface="Lucida Sans Unicode" pitchFamily="34" charset="0"/>
              </a:rPr>
              <a:t>В обоих режимах возможно, как указание носителей, где записано выбранное ПО, так и наоборот, указание списка ПО, записанного на выбранном носителе (кому как удобно).</a:t>
            </a:r>
          </a:p>
        </p:txBody>
      </p:sp>
      <p:sp>
        <p:nvSpPr>
          <p:cNvPr id="14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аталог ПО и носителей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7082903" y="5275304"/>
            <a:ext cx="1512168" cy="601968"/>
            <a:chOff x="3849731" y="697478"/>
            <a:chExt cx="3350430" cy="709356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3849731" y="697478"/>
              <a:ext cx="3350430" cy="709356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3870507" y="718254"/>
              <a:ext cx="3308878" cy="667804"/>
            </a:xfrm>
            <a:prstGeom prst="rect">
              <a:avLst/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38100" tIns="25400" rIns="381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Режим окна </a:t>
              </a:r>
              <a:r>
                <a:rPr lang="ru-RU" sz="1600" b="1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«Носители»</a:t>
              </a:r>
              <a:endParaRPr lang="ru-RU" sz="1600" b="1" kern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33388" y="2852936"/>
            <a:ext cx="1626818" cy="648072"/>
            <a:chOff x="1161" y="541429"/>
            <a:chExt cx="3879797" cy="787587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1161" y="541429"/>
              <a:ext cx="3879797" cy="78758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21" name="Скругленный прямоугольник 4"/>
            <p:cNvSpPr/>
            <p:nvPr/>
          </p:nvSpPr>
          <p:spPr>
            <a:xfrm>
              <a:off x="24229" y="564497"/>
              <a:ext cx="3833661" cy="741451"/>
            </a:xfrm>
            <a:prstGeom prst="rect">
              <a:avLst/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Режим окна </a:t>
              </a:r>
              <a:r>
                <a:rPr lang="ru-RU" sz="1600" b="1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«Каталог ПО»</a:t>
              </a:r>
              <a:endParaRPr lang="ru-RU" sz="1600" b="1" kern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cxnSp>
        <p:nvCxnSpPr>
          <p:cNvPr id="23" name="Прямая со стрелкой 22"/>
          <p:cNvCxnSpPr>
            <a:stCxn id="20" idx="3"/>
          </p:cNvCxnSpPr>
          <p:nvPr/>
        </p:nvCxnSpPr>
        <p:spPr>
          <a:xfrm>
            <a:off x="2160206" y="3176972"/>
            <a:ext cx="1043642" cy="0"/>
          </a:xfrm>
          <a:prstGeom prst="straightConnector1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7" idx="1"/>
          </p:cNvCxnSpPr>
          <p:nvPr/>
        </p:nvCxnSpPr>
        <p:spPr>
          <a:xfrm flipH="1">
            <a:off x="5940152" y="5576288"/>
            <a:ext cx="1142751" cy="0"/>
          </a:xfrm>
          <a:prstGeom prst="straightConnector1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467544" y="4653136"/>
            <a:ext cx="5904656" cy="1872208"/>
          </a:xfrm>
          <a:prstGeom prst="roundRect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25302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аталог ПО и носителей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052736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indent="342900" algn="just">
              <a:buNone/>
              <a:defRPr/>
            </a:pPr>
            <a:r>
              <a:rPr lang="ru-RU" sz="1400" dirty="0">
                <a:latin typeface="Lucida Sans Unicode" pitchFamily="34" charset="0"/>
              </a:rPr>
              <a:t>Без предварительного занесения ПО в данном окне его будет не возможно установить на ПК в окне «Паспорт ПК» во вкладке «Системная информация». В тоже время одинаковое уже ранее занесенное в БД ПО, в окне «Паспорт ПК» легок и быстро можно просто будет выбрать из списка.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522" y="1916832"/>
            <a:ext cx="4167678" cy="3394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13" y="2835119"/>
            <a:ext cx="4167678" cy="3394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" name="Группа 12"/>
          <p:cNvGrpSpPr/>
          <p:nvPr/>
        </p:nvGrpSpPr>
        <p:grpSpPr>
          <a:xfrm>
            <a:off x="381135" y="2030861"/>
            <a:ext cx="1626818" cy="648072"/>
            <a:chOff x="1161" y="541429"/>
            <a:chExt cx="3879797" cy="787587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1161" y="541429"/>
              <a:ext cx="3879797" cy="78758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24229" y="564497"/>
              <a:ext cx="3833661" cy="741451"/>
            </a:xfrm>
            <a:prstGeom prst="rect">
              <a:avLst/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Режим окна </a:t>
              </a:r>
              <a:r>
                <a:rPr lang="ru-RU" sz="1600" b="1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«Каталог ПО»</a:t>
              </a:r>
              <a:endParaRPr lang="ru-RU" sz="1600" b="1" kern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7308304" y="5445224"/>
            <a:ext cx="1512168" cy="601968"/>
            <a:chOff x="3849731" y="697478"/>
            <a:chExt cx="3350430" cy="709356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3849731" y="697478"/>
              <a:ext cx="3350430" cy="709356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3870507" y="718255"/>
              <a:ext cx="3308878" cy="667803"/>
            </a:xfrm>
            <a:prstGeom prst="rect">
              <a:avLst/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38100" tIns="25400" rIns="381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Режим окна </a:t>
              </a:r>
              <a:r>
                <a:rPr lang="ru-RU" sz="1600" b="1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«Носители»</a:t>
              </a:r>
              <a:endParaRPr lang="ru-RU" sz="1600" b="1" kern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 rot="18697152">
            <a:off x="3466847" y="1907835"/>
            <a:ext cx="1362574" cy="1282175"/>
            <a:chOff x="5551064" y="1559631"/>
            <a:chExt cx="879526" cy="488545"/>
          </a:xfrm>
        </p:grpSpPr>
        <p:sp>
          <p:nvSpPr>
            <p:cNvPr id="22" name="Стрелка вправо 21"/>
            <p:cNvSpPr/>
            <p:nvPr/>
          </p:nvSpPr>
          <p:spPr>
            <a:xfrm rot="1277391">
              <a:off x="5551064" y="1559631"/>
              <a:ext cx="879526" cy="488545"/>
            </a:xfrm>
            <a:prstGeom prst="circularArrow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Стрелка вправо 4"/>
            <p:cNvSpPr/>
            <p:nvPr/>
          </p:nvSpPr>
          <p:spPr>
            <a:xfrm rot="1277391">
              <a:off x="5556065" y="1630733"/>
              <a:ext cx="732963" cy="293127"/>
            </a:xfrm>
            <a:prstGeom prst="circularArrow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/>
            </a:p>
          </p:txBody>
        </p:sp>
      </p:grpSp>
      <p:grpSp>
        <p:nvGrpSpPr>
          <p:cNvPr id="24" name="Группа 23"/>
          <p:cNvGrpSpPr/>
          <p:nvPr/>
        </p:nvGrpSpPr>
        <p:grpSpPr>
          <a:xfrm rot="18403383">
            <a:off x="4481969" y="4974500"/>
            <a:ext cx="1523012" cy="1437676"/>
            <a:chOff x="1924157" y="2603739"/>
            <a:chExt cx="877578" cy="488545"/>
          </a:xfrm>
        </p:grpSpPr>
        <p:sp>
          <p:nvSpPr>
            <p:cNvPr id="25" name="Стрелка вправо 24"/>
            <p:cNvSpPr/>
            <p:nvPr/>
          </p:nvSpPr>
          <p:spPr>
            <a:xfrm rot="12131993">
              <a:off x="1924157" y="2603739"/>
              <a:ext cx="877578" cy="488545"/>
            </a:xfrm>
            <a:prstGeom prst="circularArrow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Стрелка вправо 4"/>
            <p:cNvSpPr/>
            <p:nvPr/>
          </p:nvSpPr>
          <p:spPr>
            <a:xfrm rot="22931993">
              <a:off x="2065288" y="2729137"/>
              <a:ext cx="731015" cy="293127"/>
            </a:xfrm>
            <a:prstGeom prst="circularArrow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134051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919004"/>
          </a:xfrm>
        </p:spPr>
        <p:txBody>
          <a:bodyPr>
            <a:noAutofit/>
          </a:bodyPr>
          <a:lstStyle/>
          <a:p>
            <a:pPr marL="85725" indent="-7938" algn="just">
              <a:buNone/>
            </a:pPr>
            <a:r>
              <a:rPr lang="ru-RU" sz="1400" dirty="0" smtClean="0"/>
              <a:t>Для выбора и анализа данных реализовано  многофункциональное окно «</a:t>
            </a:r>
            <a:r>
              <a:rPr lang="ru-RU" sz="1400" b="1" dirty="0" smtClean="0"/>
              <a:t>Поиск и отчеты</a:t>
            </a:r>
            <a:r>
              <a:rPr lang="ru-RU" sz="1400" dirty="0" smtClean="0"/>
              <a:t>», в котором  сочетается функция интеллектуального самонастраиваемого поиска и получения фиксировано заготовленных документов. Управление заготовками документов осуществляется через специальный справочник. </a:t>
            </a:r>
          </a:p>
          <a:p>
            <a:pPr marL="85725" indent="-7938" algn="just">
              <a:buNone/>
            </a:pPr>
            <a:endParaRPr lang="ru-RU" sz="14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оиск и отчеты</a:t>
            </a:r>
            <a:b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Структура</a:t>
            </a:r>
            <a:endParaRPr lang="ru-RU" sz="27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164330742"/>
              </p:ext>
            </p:extLst>
          </p:nvPr>
        </p:nvGraphicFramePr>
        <p:xfrm>
          <a:off x="755576" y="2204864"/>
          <a:ext cx="7848872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220072" y="1124744"/>
            <a:ext cx="3610744" cy="5112568"/>
          </a:xfrm>
        </p:spPr>
        <p:txBody>
          <a:bodyPr>
            <a:noAutofit/>
          </a:bodyPr>
          <a:lstStyle/>
          <a:p>
            <a:pPr marL="85725" indent="-7938">
              <a:buNone/>
            </a:pPr>
            <a:r>
              <a:rPr lang="ru-RU" sz="1600" dirty="0" smtClean="0"/>
              <a:t>Все цели должны быть достигнуты на основе:</a:t>
            </a:r>
          </a:p>
          <a:p>
            <a:pPr marL="85725" indent="-7938">
              <a:buNone/>
            </a:pP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‣ </a:t>
            </a:r>
            <a:r>
              <a:rPr lang="ru-RU" sz="1600" b="1" dirty="0" smtClean="0"/>
              <a:t>Использования современных видов ПО и СУБД;</a:t>
            </a:r>
          </a:p>
          <a:p>
            <a:pPr marL="85725" indent="-7938">
              <a:buNone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‣ </a:t>
            </a:r>
            <a:r>
              <a:rPr lang="ru-RU" sz="1600" b="1" dirty="0" smtClean="0"/>
              <a:t>Гибкой иерархичной </a:t>
            </a:r>
            <a:r>
              <a:rPr lang="ru-RU" sz="1600" b="1" dirty="0"/>
              <a:t>структуре </a:t>
            </a:r>
            <a:r>
              <a:rPr lang="ru-RU" sz="1600" b="1" dirty="0" smtClean="0"/>
              <a:t>данных;</a:t>
            </a:r>
            <a:endParaRPr lang="ru-RU" sz="1600" b="1" dirty="0"/>
          </a:p>
          <a:p>
            <a:pPr marL="85725" indent="-7938">
              <a:buNone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‣ </a:t>
            </a:r>
            <a:r>
              <a:rPr lang="ru-RU" sz="1600" b="1" dirty="0" smtClean="0"/>
              <a:t>Единого стандарта пользовательского интерфейса.</a:t>
            </a:r>
          </a:p>
          <a:p>
            <a:pPr marL="85725" indent="-7938">
              <a:buNone/>
            </a:pPr>
            <a:endParaRPr lang="ru-RU" sz="1600" dirty="0" smtClean="0"/>
          </a:p>
          <a:p>
            <a:pPr marL="85725" indent="-7938">
              <a:buNone/>
            </a:pPr>
            <a:r>
              <a:rPr lang="ru-RU" sz="1600" dirty="0" smtClean="0"/>
              <a:t>Система призвана помочь в проведении текущей работы следующим группам сотрудникам: </a:t>
            </a:r>
          </a:p>
          <a:p>
            <a:pPr marL="87313" lvl="1" indent="0">
              <a:buNone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‣ </a:t>
            </a:r>
            <a:r>
              <a:rPr lang="ru-RU" sz="1600" b="1" dirty="0" smtClean="0"/>
              <a:t>Руководителям компании и отделов </a:t>
            </a:r>
            <a:r>
              <a:rPr lang="en-US" sz="1600" b="1" dirty="0" smtClean="0"/>
              <a:t>IT</a:t>
            </a:r>
            <a:r>
              <a:rPr lang="ru-RU" sz="1600" dirty="0" smtClean="0"/>
              <a:t>; </a:t>
            </a:r>
          </a:p>
          <a:p>
            <a:pPr marL="87313" lvl="1" indent="0">
              <a:buNone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‣ </a:t>
            </a:r>
            <a:r>
              <a:rPr lang="ru-RU" sz="1600" b="1" dirty="0" smtClean="0"/>
              <a:t>Сотрудникам различных отделов </a:t>
            </a:r>
            <a:r>
              <a:rPr lang="en-US" sz="1600" b="1" dirty="0" smtClean="0"/>
              <a:t>IT</a:t>
            </a:r>
            <a:r>
              <a:rPr lang="ru-RU" sz="1600" dirty="0" smtClean="0"/>
              <a:t>; </a:t>
            </a:r>
          </a:p>
          <a:p>
            <a:pPr marL="87313" lvl="1" indent="0">
              <a:buNone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‣ </a:t>
            </a:r>
            <a:r>
              <a:rPr lang="ru-RU" sz="1600" b="1" dirty="0" smtClean="0"/>
              <a:t>Материальным бухгалтерам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Ц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ели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372902" y="1064101"/>
            <a:ext cx="4536504" cy="5101203"/>
            <a:chOff x="372902" y="1064101"/>
            <a:chExt cx="4536504" cy="5101203"/>
          </a:xfrm>
        </p:grpSpPr>
        <p:graphicFrame>
          <p:nvGraphicFramePr>
            <p:cNvPr id="4" name="Схема 3"/>
            <p:cNvGraphicFramePr/>
            <p:nvPr>
              <p:extLst>
                <p:ext uri="{D42A27DB-BD31-4B8C-83A1-F6EECF244321}">
                  <p14:modId xmlns:p14="http://schemas.microsoft.com/office/powerpoint/2010/main" val="1283573112"/>
                </p:ext>
              </p:extLst>
            </p:nvPr>
          </p:nvGraphicFramePr>
          <p:xfrm>
            <a:off x="372902" y="1064101"/>
            <a:ext cx="4536504" cy="510120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>
              <a:off x="4139952" y="1437179"/>
              <a:ext cx="576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ru-RU" sz="3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707904" y="2355434"/>
              <a:ext cx="576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ru-RU" sz="3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544838" y="3317831"/>
              <a:ext cx="576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707904" y="4301391"/>
              <a:ext cx="576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ru-RU" sz="3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139952" y="5235754"/>
              <a:ext cx="576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  <a:endParaRPr lang="ru-RU" sz="3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оиск и отчеты</a:t>
            </a:r>
            <a:b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Поиск</a:t>
            </a:r>
            <a:endParaRPr lang="ru-RU" sz="27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42819829"/>
              </p:ext>
            </p:extLst>
          </p:nvPr>
        </p:nvGraphicFramePr>
        <p:xfrm>
          <a:off x="395536" y="1268760"/>
          <a:ext cx="8496944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268760"/>
            <a:ext cx="2891383" cy="1368152"/>
          </a:xfrm>
        </p:spPr>
        <p:txBody>
          <a:bodyPr>
            <a:noAutofit/>
          </a:bodyPr>
          <a:lstStyle/>
          <a:p>
            <a:pPr marL="85725" indent="-7938">
              <a:buNone/>
            </a:pPr>
            <a:r>
              <a:rPr lang="ru-RU" sz="1400" dirty="0" smtClean="0"/>
              <a:t>Структура окна логически соответствует общей архитектуре размещения информации в </a:t>
            </a:r>
            <a:r>
              <a:rPr lang="ru-RU" sz="1400" dirty="0"/>
              <a:t>системе (</a:t>
            </a:r>
            <a:r>
              <a:rPr lang="ru-RU" sz="1400" dirty="0" smtClean="0"/>
              <a:t>например, </a:t>
            </a:r>
            <a:r>
              <a:rPr lang="ru-RU" sz="1400" dirty="0"/>
              <a:t>окна «</a:t>
            </a:r>
            <a:r>
              <a:rPr lang="ru-RU" sz="1400" b="1" dirty="0"/>
              <a:t>Паспорт оборудования</a:t>
            </a:r>
            <a:r>
              <a:rPr lang="ru-RU" sz="1400" dirty="0"/>
              <a:t>»). </a:t>
            </a:r>
            <a:endParaRPr lang="ru-RU" sz="1400" dirty="0" smtClean="0"/>
          </a:p>
        </p:txBody>
      </p:sp>
    </p:spTree>
    <p:extLst>
      <p:ext uri="{BB962C8B-B14F-4D97-AF65-F5344CB8AC3E}">
        <p14:creationId xmlns:p14="http://schemas.microsoft.com/office/powerpoint/2010/main" val="2725432771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оиск и отчеты</a:t>
            </a:r>
            <a:b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Поиск</a:t>
            </a:r>
            <a:endParaRPr lang="ru-RU" sz="27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sp>
        <p:nvSpPr>
          <p:cNvPr id="7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8291264" cy="414948"/>
          </a:xfrm>
        </p:spPr>
        <p:txBody>
          <a:bodyPr>
            <a:noAutofit/>
          </a:bodyPr>
          <a:lstStyle/>
          <a:p>
            <a:pPr marL="85725" indent="-7938" algn="ctr">
              <a:buNone/>
            </a:pPr>
            <a:r>
              <a:rPr lang="ru-RU" sz="1400" dirty="0" smtClean="0"/>
              <a:t>Позволяет производить поиск </a:t>
            </a:r>
            <a:r>
              <a:rPr lang="ru-RU" sz="1400" b="1" dirty="0" smtClean="0"/>
              <a:t>ВСЕХ</a:t>
            </a:r>
            <a:r>
              <a:rPr lang="ru-RU" sz="1400" dirty="0" smtClean="0"/>
              <a:t> характеристик ПК и устройств с использованием заданных ключей и области видимости </a:t>
            </a:r>
          </a:p>
          <a:p>
            <a:pPr marL="85725" indent="-7938" algn="ctr">
              <a:buNone/>
            </a:pPr>
            <a:endParaRPr lang="ru-RU" sz="1400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562673"/>
            <a:ext cx="4364286" cy="3201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539552" y="1988206"/>
            <a:ext cx="3517197" cy="344661"/>
          </a:xfrm>
          <a:prstGeom prst="roundRect">
            <a:avLst>
              <a:gd name="adj" fmla="val 1000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3" name="Группа 12"/>
          <p:cNvGrpSpPr/>
          <p:nvPr/>
        </p:nvGrpSpPr>
        <p:grpSpPr>
          <a:xfrm>
            <a:off x="622755" y="2067249"/>
            <a:ext cx="3517197" cy="353005"/>
            <a:chOff x="1901148" y="1294589"/>
            <a:chExt cx="1637751" cy="84528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1901148" y="1294589"/>
              <a:ext cx="1637751" cy="845281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Скругленный прямоугольник 5"/>
            <p:cNvSpPr/>
            <p:nvPr/>
          </p:nvSpPr>
          <p:spPr>
            <a:xfrm>
              <a:off x="1925905" y="1319346"/>
              <a:ext cx="1588237" cy="795767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Сегмент «</a:t>
              </a:r>
              <a:r>
                <a:rPr lang="ru-RU" sz="1200" b="1" kern="1200" dirty="0" smtClean="0"/>
                <a:t>ПК в целом</a:t>
              </a:r>
              <a:r>
                <a:rPr lang="ru-RU" sz="1200" kern="1200" dirty="0" smtClean="0"/>
                <a:t>»</a:t>
              </a:r>
              <a:endParaRPr lang="ru-RU" sz="1200" kern="1200" dirty="0"/>
            </a:p>
          </p:txBody>
        </p:sp>
      </p:grpSp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566" y="2564904"/>
            <a:ext cx="4364287" cy="3201961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5004048" y="1988840"/>
            <a:ext cx="3517197" cy="344661"/>
          </a:xfrm>
          <a:prstGeom prst="roundRect">
            <a:avLst>
              <a:gd name="adj" fmla="val 1000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2" name="Группа 21"/>
          <p:cNvGrpSpPr/>
          <p:nvPr/>
        </p:nvGrpSpPr>
        <p:grpSpPr>
          <a:xfrm>
            <a:off x="5087251" y="2067883"/>
            <a:ext cx="3517197" cy="353005"/>
            <a:chOff x="1901148" y="1294589"/>
            <a:chExt cx="1637751" cy="84528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1901148" y="1294589"/>
              <a:ext cx="1637751" cy="845281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Скругленный прямоугольник 5"/>
            <p:cNvSpPr/>
            <p:nvPr/>
          </p:nvSpPr>
          <p:spPr>
            <a:xfrm>
              <a:off x="1925905" y="1319346"/>
              <a:ext cx="1588237" cy="795767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Сегмент «</a:t>
              </a:r>
              <a:r>
                <a:rPr lang="ru-RU" sz="1200" b="1" kern="1200" dirty="0" smtClean="0"/>
                <a:t>По устройствам</a:t>
              </a:r>
              <a:r>
                <a:rPr lang="ru-RU" sz="1200" kern="1200" dirty="0" smtClean="0"/>
                <a:t>»</a:t>
              </a:r>
              <a:endParaRPr lang="ru-RU" sz="1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55811186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оиск и отчеты</a:t>
            </a:r>
            <a:b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Документы</a:t>
            </a:r>
            <a:endParaRPr lang="ru-RU" sz="27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sp>
        <p:nvSpPr>
          <p:cNvPr id="7" name="Содержимое 1"/>
          <p:cNvSpPr>
            <a:spLocks noGrp="1"/>
          </p:cNvSpPr>
          <p:nvPr>
            <p:ph idx="1"/>
          </p:nvPr>
        </p:nvSpPr>
        <p:spPr>
          <a:xfrm>
            <a:off x="395536" y="1285860"/>
            <a:ext cx="8496944" cy="690084"/>
          </a:xfrm>
        </p:spPr>
        <p:txBody>
          <a:bodyPr>
            <a:noAutofit/>
          </a:bodyPr>
          <a:lstStyle/>
          <a:p>
            <a:pPr marL="85725" indent="-7938" algn="ctr">
              <a:buNone/>
            </a:pPr>
            <a:r>
              <a:rPr lang="ru-RU" sz="1400" dirty="0" smtClean="0"/>
              <a:t>Позволяет получить заготовленные документы, по шаблонам зарегистрированным в справочнике, что не потребует изменение интерфейса окна при добавлении нового отчета.</a:t>
            </a:r>
          </a:p>
          <a:p>
            <a:pPr marL="85725" indent="-7938" algn="ctr">
              <a:buNone/>
            </a:pPr>
            <a:endParaRPr lang="ru-RU" sz="140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964104"/>
            <a:ext cx="5726253" cy="420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Left"/>
            <a:lightRig rig="threePt" dir="t"/>
          </a:scene3d>
          <a:sp3d prstMaterial="dkEdge"/>
        </p:spPr>
      </p:pic>
      <p:graphicFrame>
        <p:nvGraphicFramePr>
          <p:cNvPr id="39" name="Схема 38"/>
          <p:cNvGraphicFramePr/>
          <p:nvPr>
            <p:extLst>
              <p:ext uri="{D42A27DB-BD31-4B8C-83A1-F6EECF244321}">
                <p14:modId xmlns:p14="http://schemas.microsoft.com/office/powerpoint/2010/main" val="2167373573"/>
              </p:ext>
            </p:extLst>
          </p:nvPr>
        </p:nvGraphicFramePr>
        <p:xfrm>
          <a:off x="323528" y="1844824"/>
          <a:ext cx="2592288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91625693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3682752" cy="3655308"/>
          </a:xfrm>
        </p:spPr>
        <p:txBody>
          <a:bodyPr>
            <a:noAutofit/>
          </a:bodyPr>
          <a:lstStyle/>
          <a:p>
            <a:pPr marL="85725" indent="-7938">
              <a:buNone/>
            </a:pPr>
            <a:r>
              <a:rPr lang="ru-RU" sz="1400" dirty="0" smtClean="0"/>
              <a:t>Все виды представляемой информации в большинстве окон системы, где на верхней панели есть соответствующий элемент, можно открыть в формате нескольких видов файлов: </a:t>
            </a:r>
          </a:p>
          <a:p>
            <a:pPr marL="717550" indent="-342900" algn="just"/>
            <a:r>
              <a:rPr lang="ru-RU" sz="1400" b="1" dirty="0" smtClean="0"/>
              <a:t>Текстовый формат;</a:t>
            </a:r>
          </a:p>
          <a:p>
            <a:pPr marL="717550" indent="-342900" algn="just"/>
            <a:r>
              <a:rPr lang="en-US" sz="1400" b="1" dirty="0" smtClean="0"/>
              <a:t>Word</a:t>
            </a:r>
            <a:r>
              <a:rPr lang="ru-RU" sz="1400" b="1" dirty="0" smtClean="0"/>
              <a:t>;</a:t>
            </a:r>
          </a:p>
          <a:p>
            <a:pPr marL="717550" indent="-342900" algn="just"/>
            <a:r>
              <a:rPr lang="en-US" sz="1400" b="1" dirty="0" smtClean="0"/>
              <a:t>Excel</a:t>
            </a:r>
            <a:r>
              <a:rPr lang="ru-RU" sz="1400" b="1" dirty="0" smtClean="0"/>
              <a:t>;</a:t>
            </a:r>
          </a:p>
          <a:p>
            <a:pPr marL="717550" indent="-342900" algn="just"/>
            <a:r>
              <a:rPr lang="en-US" sz="1400" b="1" dirty="0" smtClean="0"/>
              <a:t>HTML</a:t>
            </a:r>
            <a:r>
              <a:rPr lang="ru-RU" sz="1400" b="1" dirty="0" smtClean="0"/>
              <a:t>. </a:t>
            </a:r>
          </a:p>
          <a:p>
            <a:pPr marL="85725" indent="-7938" algn="just">
              <a:buNone/>
            </a:pPr>
            <a:endParaRPr lang="ru-RU" sz="1400" dirty="0"/>
          </a:p>
          <a:p>
            <a:pPr marL="85725" indent="-7938">
              <a:buNone/>
            </a:pPr>
            <a:r>
              <a:rPr lang="ru-RU" sz="1400" dirty="0" smtClean="0"/>
              <a:t>При этом в каждом формате имеется возможность сохранить файл под нужным именем или произвести его печать.</a:t>
            </a:r>
            <a:endParaRPr lang="ru-RU" sz="1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ывод информации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340768"/>
            <a:ext cx="3860800" cy="914400"/>
          </a:xfrm>
          <a:prstGeom prst="rect">
            <a:avLst/>
          </a:prstGeom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2818656" cy="4951452"/>
          </a:xfrm>
        </p:spPr>
        <p:txBody>
          <a:bodyPr>
            <a:normAutofit/>
          </a:bodyPr>
          <a:lstStyle/>
          <a:p>
            <a:pPr marL="85725" indent="-7938">
              <a:lnSpc>
                <a:spcPts val="1400"/>
              </a:lnSpc>
              <a:buNone/>
            </a:pPr>
            <a:r>
              <a:rPr lang="ru-RU" sz="1400" dirty="0" smtClean="0"/>
              <a:t>На уровне СУБД в системе реализовано архивирование данных оперативных таблиц с помощью триггеров и специальных архивных таблиц. Производится запись прежнего состояния строки при любом ее изменении, а также добавляется информация о том, кто и когда сделал изменение.</a:t>
            </a:r>
          </a:p>
          <a:p>
            <a:pPr marL="85725" indent="-7938">
              <a:lnSpc>
                <a:spcPts val="1400"/>
              </a:lnSpc>
              <a:buNone/>
            </a:pPr>
            <a:endParaRPr lang="ru-RU" sz="1400" dirty="0" smtClean="0"/>
          </a:p>
          <a:p>
            <a:pPr marL="85725" indent="-7938">
              <a:lnSpc>
                <a:spcPts val="1400"/>
              </a:lnSpc>
              <a:buNone/>
            </a:pPr>
            <a:r>
              <a:rPr lang="ru-RU" sz="1400" dirty="0" smtClean="0"/>
              <a:t>Структура </a:t>
            </a:r>
            <a:r>
              <a:rPr lang="ru-RU" sz="1400" dirty="0"/>
              <a:t>окна логически соответствует общей архитектуре размещения информации в </a:t>
            </a:r>
            <a:r>
              <a:rPr lang="ru-RU" sz="1400" dirty="0" smtClean="0"/>
              <a:t>системе (например, окна «</a:t>
            </a:r>
            <a:r>
              <a:rPr lang="ru-RU" sz="1400" b="1" dirty="0" smtClean="0"/>
              <a:t>Паспорт оборудования</a:t>
            </a:r>
            <a:r>
              <a:rPr lang="ru-RU" sz="1400" dirty="0" smtClean="0"/>
              <a:t>»). </a:t>
            </a:r>
          </a:p>
          <a:p>
            <a:pPr marL="85725" indent="-7938">
              <a:lnSpc>
                <a:spcPts val="1400"/>
              </a:lnSpc>
              <a:buNone/>
            </a:pPr>
            <a:r>
              <a:rPr lang="ru-RU" sz="1400" dirty="0" smtClean="0"/>
              <a:t>Однако помимо текущей информации, для устройств возможно просмотр данных о ранее удаленных. </a:t>
            </a:r>
            <a:endParaRPr lang="ru-RU" sz="1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А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рхив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sp>
        <p:nvSpPr>
          <p:cNvPr id="8" name="Содержимое 1"/>
          <p:cNvSpPr txBox="1">
            <a:spLocks/>
          </p:cNvSpPr>
          <p:nvPr/>
        </p:nvSpPr>
        <p:spPr>
          <a:xfrm>
            <a:off x="539552" y="2924944"/>
            <a:ext cx="2891383" cy="1368152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5725" indent="-7938">
              <a:buFont typeface="Wingdings 3"/>
              <a:buNone/>
            </a:pPr>
            <a:endParaRPr lang="ru-RU" sz="14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340768"/>
            <a:ext cx="5726253" cy="420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Left"/>
            <a:lightRig rig="threePt" dir="t"/>
          </a:scene3d>
          <a:sp3d prstMaterial="dkEdge"/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3106688" cy="4951452"/>
          </a:xfrm>
        </p:spPr>
        <p:txBody>
          <a:bodyPr>
            <a:normAutofit/>
          </a:bodyPr>
          <a:lstStyle/>
          <a:p>
            <a:pPr marL="85725" indent="-7938">
              <a:buNone/>
            </a:pPr>
            <a:r>
              <a:rPr lang="ru-RU" sz="1400" dirty="0" smtClean="0"/>
              <a:t>Для возможности просмотра или изменения (для тех, кому установлены полномочия) справочных таблиц в БД используется соответствующее окно. </a:t>
            </a:r>
          </a:p>
          <a:p>
            <a:pPr marL="85725" indent="-7938">
              <a:buNone/>
            </a:pPr>
            <a:endParaRPr lang="ru-RU" sz="1400" dirty="0" smtClean="0"/>
          </a:p>
          <a:p>
            <a:pPr marL="85725" indent="-7938">
              <a:buNone/>
            </a:pPr>
            <a:r>
              <a:rPr lang="ru-RU" sz="1400" dirty="0" smtClean="0"/>
              <a:t>Все справочники выбираются из динамически заполняемого списка, который в свою очередь сам является справочной таблицей, управляемой из этого же окна.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правочники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990" y="1334480"/>
            <a:ext cx="5304482" cy="420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Left"/>
            <a:lightRig rig="threePt" dir="t"/>
          </a:scene3d>
          <a:sp3d prstMaterial="dkEdge"/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702980"/>
          </a:xfrm>
        </p:spPr>
        <p:txBody>
          <a:bodyPr>
            <a:noAutofit/>
          </a:bodyPr>
          <a:lstStyle/>
          <a:p>
            <a:pPr marL="85725" indent="-7938" algn="just">
              <a:buNone/>
            </a:pPr>
            <a:r>
              <a:rPr lang="ru-RU" sz="1400" dirty="0" smtClean="0"/>
              <a:t>Всю имеющуюся информацию о ПК требуется представить в компактном виде формата А4. Для этого предусмотрена возможность вызвать окно, в котором будет сформирован печатный вариант паспорта ПК, состоящий из двух листов: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Б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ланк паспорта ПК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672505" y="2204864"/>
            <a:ext cx="3683471" cy="504056"/>
            <a:chOff x="1161" y="541429"/>
            <a:chExt cx="3879797" cy="787587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1161" y="541429"/>
              <a:ext cx="3879797" cy="78758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1161" y="564497"/>
              <a:ext cx="3856728" cy="741451"/>
            </a:xfrm>
            <a:prstGeom prst="rect">
              <a:avLst/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Лист №1</a:t>
              </a:r>
            </a:p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/>
                <a:t>«</a:t>
              </a:r>
              <a:r>
                <a:rPr lang="ru-RU" sz="1400" b="1" dirty="0" smtClean="0"/>
                <a:t>Общее, </a:t>
              </a:r>
              <a:r>
                <a:rPr lang="ru-RU" sz="1400" b="1" dirty="0"/>
                <a:t>ОС и материальные </a:t>
              </a:r>
              <a:r>
                <a:rPr lang="ru-RU" sz="1400" b="1" dirty="0" smtClean="0"/>
                <a:t>данные</a:t>
              </a:r>
              <a:r>
                <a:rPr lang="ru-RU" sz="1400" dirty="0" smtClean="0"/>
                <a:t>»</a:t>
              </a:r>
              <a:endParaRPr lang="ru-RU" sz="1400" b="1" kern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11" name="Скругленный прямоугольник 4"/>
          <p:cNvSpPr/>
          <p:nvPr/>
        </p:nvSpPr>
        <p:spPr>
          <a:xfrm>
            <a:off x="4992080" y="2204864"/>
            <a:ext cx="3684376" cy="50405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24765" tIns="16510" rIns="24765" bIns="16510" numCol="1" spcCol="1270" anchor="ctr" anchorCtr="0">
            <a:noAutofit/>
          </a:bodyPr>
          <a:lstStyle/>
          <a:p>
            <a:pPr lvl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0" kern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Лист №2</a:t>
            </a:r>
          </a:p>
          <a:p>
            <a:pPr lvl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dirty="0" smtClean="0"/>
              <a:t>«</a:t>
            </a:r>
            <a:r>
              <a:rPr lang="ru-RU" sz="1400" b="1" dirty="0"/>
              <a:t>Техническая информация о ПК</a:t>
            </a:r>
            <a:r>
              <a:rPr lang="ru-RU" sz="1400" dirty="0" smtClean="0"/>
              <a:t>»</a:t>
            </a:r>
            <a:endParaRPr lang="ru-RU" sz="1400" b="1" kern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281" y="2979788"/>
            <a:ext cx="4031973" cy="25206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20" y="2979788"/>
            <a:ext cx="3960440" cy="30541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3610744" cy="4663420"/>
          </a:xfrm>
        </p:spPr>
        <p:txBody>
          <a:bodyPr>
            <a:noAutofit/>
          </a:bodyPr>
          <a:lstStyle/>
          <a:p>
            <a:pPr marL="85725" indent="-7938">
              <a:buNone/>
            </a:pPr>
            <a:r>
              <a:rPr lang="ru-RU" sz="1400" dirty="0" smtClean="0"/>
              <a:t>Для полноценного администрирования пользователей и их ролей применяется специализированное окно, в котором  производится управление сотрудниками и  пользователями БД. </a:t>
            </a:r>
          </a:p>
          <a:p>
            <a:pPr marL="85725" indent="-7938">
              <a:buNone/>
            </a:pPr>
            <a:r>
              <a:rPr lang="ru-RU" sz="1400" dirty="0" smtClean="0"/>
              <a:t>При создании пользователей им выдаются специализированные роли на уровне БД, после чего на каждую роль присваиваются полномочия, определяющие реакцию интерфейса в рамках роли. Важно то, что пароли не хранятся в пользовательских таблицах БД, а удаляются сразу после создания пользователя сотрудника.</a:t>
            </a:r>
          </a:p>
          <a:p>
            <a:pPr marL="85725" indent="-7938">
              <a:buNone/>
            </a:pPr>
            <a:r>
              <a:rPr lang="ru-RU" sz="1400" dirty="0" smtClean="0"/>
              <a:t>Особенностью системы является возможность самостоятельной смены пароля всеми пользователями в усеченном варианте окна.</a:t>
            </a:r>
            <a:endParaRPr lang="ru-RU" sz="1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ользователи и пароли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432570"/>
            <a:ext cx="4742135" cy="35085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Left" fov="2700000">
              <a:rot lat="0" lon="1200000" rev="0"/>
            </a:camera>
            <a:lightRig rig="threePt" dir="t"/>
          </a:scene3d>
          <a:sp3d prstMaterial="dkEdge"/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1207036"/>
          </a:xfrm>
        </p:spPr>
        <p:txBody>
          <a:bodyPr>
            <a:normAutofit/>
          </a:bodyPr>
          <a:lstStyle/>
          <a:p>
            <a:pPr marL="88900" indent="0" algn="just">
              <a:buNone/>
            </a:pPr>
            <a:r>
              <a:rPr lang="ru-RU" sz="1200" dirty="0" smtClean="0"/>
              <a:t>В ходе работы с программой у пользователя может возникнуть потребность обратиться к помощи. Для этого в БД реализована таблица, а в интерфейсе предусмотрено окно, в котором можно получить справку по соответствующей структуре программы категориям. Помимо этого, как в самом окне помощи, так и через браузер возможно обратиться к </a:t>
            </a:r>
            <a:r>
              <a:rPr lang="en-US" sz="1200" dirty="0" smtClean="0"/>
              <a:t>Web </a:t>
            </a:r>
            <a:r>
              <a:rPr lang="ru-RU" sz="1200" dirty="0" smtClean="0"/>
              <a:t>варианту справки с иллюстрациями. Управление содержимым помощи производится в этом же окне при наличии прав</a:t>
            </a:r>
            <a:endParaRPr lang="ru-RU" sz="1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правка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756937" y="2348880"/>
            <a:ext cx="3395439" cy="285973"/>
            <a:chOff x="509" y="80538"/>
            <a:chExt cx="2795532" cy="567484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09" y="80538"/>
              <a:ext cx="2795532" cy="567484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17130" y="97159"/>
              <a:ext cx="2762290" cy="534242"/>
            </a:xfrm>
            <a:prstGeom prst="rect">
              <a:avLst/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Режим окна «</a:t>
              </a:r>
              <a:r>
                <a:rPr lang="ru-RU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Текст</a:t>
              </a:r>
              <a:r>
                <a:rPr lang="ru-RU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»</a:t>
              </a:r>
              <a:endParaRPr lang="ru-RU" sz="1400" b="1" kern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737788" y="2366669"/>
            <a:ext cx="3395439" cy="285973"/>
            <a:chOff x="509" y="80538"/>
            <a:chExt cx="2795532" cy="567484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509" y="80538"/>
              <a:ext cx="2795532" cy="567484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17130" y="97159"/>
              <a:ext cx="2762290" cy="534242"/>
            </a:xfrm>
            <a:prstGeom prst="rect">
              <a:avLst/>
            </a:prstGeom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Режим окна «</a:t>
              </a:r>
              <a:r>
                <a:rPr 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WEB</a:t>
              </a:r>
              <a:r>
                <a:rPr lang="ru-RU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»</a:t>
              </a:r>
              <a:endParaRPr lang="ru-RU" sz="1400" b="1" kern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27201"/>
            <a:ext cx="3900742" cy="3175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19" y="2708920"/>
            <a:ext cx="3811674" cy="2905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1351052"/>
          </a:xfrm>
        </p:spPr>
        <p:txBody>
          <a:bodyPr>
            <a:normAutofit lnSpcReduction="10000"/>
          </a:bodyPr>
          <a:lstStyle/>
          <a:p>
            <a:pPr marL="85725" indent="-7938" algn="just">
              <a:buNone/>
            </a:pPr>
            <a:r>
              <a:rPr lang="ru-RU" sz="1200" dirty="0" smtClean="0"/>
              <a:t>Для интерактивной поддержки пользователей системы разработан </a:t>
            </a:r>
            <a:r>
              <a:rPr lang="en-US" sz="1200" dirty="0" smtClean="0"/>
              <a:t>Web </a:t>
            </a:r>
            <a:r>
              <a:rPr lang="ru-RU" sz="1200" dirty="0" smtClean="0"/>
              <a:t>портал. Портал предоставляет следующие возможности: Скачивание пакета установки и обновления ПО, просмотр истории изменения ПО и справки с иллюстрациями, доступ в персональный кабинет. </a:t>
            </a:r>
          </a:p>
          <a:p>
            <a:pPr marL="85725" indent="-7938" algn="just">
              <a:buNone/>
            </a:pPr>
            <a:r>
              <a:rPr lang="ru-RU" sz="1200" dirty="0" smtClean="0"/>
              <a:t>Персональный кабинет предназначен для получения доступа к фиксированным видам документов, когда нет возможности воспользоваться стационарным полноценным приложением. При этом все правила безопасности сохраняются т.к. в </a:t>
            </a:r>
            <a:r>
              <a:rPr lang="en-US" sz="1200" dirty="0" smtClean="0"/>
              <a:t>Web </a:t>
            </a:r>
            <a:r>
              <a:rPr lang="ru-RU" sz="1200" dirty="0" smtClean="0"/>
              <a:t>кабинет каждый пользователь входит по своему имени и паролю.</a:t>
            </a:r>
            <a:endParaRPr lang="ru-RU" sz="1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W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eb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кабинет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708920"/>
            <a:ext cx="3312368" cy="3582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Группа 6"/>
          <p:cNvGrpSpPr/>
          <p:nvPr/>
        </p:nvGrpSpPr>
        <p:grpSpPr>
          <a:xfrm>
            <a:off x="4788024" y="2708919"/>
            <a:ext cx="3312368" cy="3582025"/>
            <a:chOff x="4788024" y="2708919"/>
            <a:chExt cx="3312368" cy="3582025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8024" y="2708919"/>
              <a:ext cx="3312368" cy="35820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6940" y="3591391"/>
              <a:ext cx="3148011" cy="2573913"/>
            </a:xfrm>
            <a:prstGeom prst="rect">
              <a:avLst/>
            </a:prstGeom>
          </p:spPr>
        </p:pic>
      </p:grp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96752"/>
            <a:ext cx="3754760" cy="4807436"/>
          </a:xfrm>
        </p:spPr>
        <p:txBody>
          <a:bodyPr>
            <a:noAutofit/>
          </a:bodyPr>
          <a:lstStyle/>
          <a:p>
            <a:pPr marL="85725" indent="-7938">
              <a:buNone/>
            </a:pPr>
            <a:r>
              <a:rPr lang="ru-RU" sz="1400" dirty="0" smtClean="0"/>
              <a:t>Система выполнена в виде одновременно двухзвенного и трехзвенного приложения, имеющего единую БД  для хранения информации (схема – «Звезда») и клиентские части, построенные на интерфейсе прикладного программирования </a:t>
            </a:r>
            <a:r>
              <a:rPr lang="en-US" sz="1400" dirty="0" smtClean="0"/>
              <a:t>API</a:t>
            </a:r>
            <a:r>
              <a:rPr lang="ru-RU" sz="1400" dirty="0" smtClean="0"/>
              <a:t> и </a:t>
            </a:r>
            <a:r>
              <a:rPr lang="en-US" sz="1400" dirty="0" smtClean="0"/>
              <a:t>WEB</a:t>
            </a:r>
            <a:r>
              <a:rPr lang="ru-RU" sz="1400" dirty="0" smtClean="0"/>
              <a:t>.  </a:t>
            </a:r>
          </a:p>
          <a:p>
            <a:pPr marL="85725" indent="-7938" algn="just">
              <a:buNone/>
            </a:pPr>
            <a:endParaRPr lang="en-US" sz="1400" dirty="0" smtClean="0"/>
          </a:p>
          <a:p>
            <a:pPr marL="85725" indent="-7938">
              <a:buNone/>
            </a:pPr>
            <a:r>
              <a:rPr lang="ru-RU" sz="1400" dirty="0" smtClean="0"/>
              <a:t>При подключении к БД используется соединение </a:t>
            </a:r>
            <a:r>
              <a:rPr lang="en-US" sz="1400" dirty="0" smtClean="0"/>
              <a:t>Microsoft ODBC </a:t>
            </a:r>
            <a:r>
              <a:rPr lang="ru-RU" sz="1400" dirty="0" smtClean="0"/>
              <a:t>для </a:t>
            </a:r>
            <a:r>
              <a:rPr lang="en-US" sz="1400" dirty="0" smtClean="0"/>
              <a:t>SQL Server</a:t>
            </a:r>
            <a:r>
              <a:rPr lang="ru-RU" sz="1400" dirty="0" smtClean="0"/>
              <a:t>. Что </a:t>
            </a:r>
            <a:r>
              <a:rPr lang="ru-RU" sz="1400" b="1" dirty="0" smtClean="0"/>
              <a:t>НЕ ТРЕБУЕТ </a:t>
            </a:r>
            <a:r>
              <a:rPr lang="ru-RU" sz="1400" dirty="0" smtClean="0"/>
              <a:t>установки компонентов </a:t>
            </a:r>
            <a:r>
              <a:rPr lang="en-US" sz="1400" dirty="0"/>
              <a:t>SQL </a:t>
            </a:r>
            <a:r>
              <a:rPr lang="en-US" sz="1400" dirty="0" smtClean="0"/>
              <a:t>Server</a:t>
            </a:r>
            <a:r>
              <a:rPr lang="ru-RU" sz="1400" dirty="0" smtClean="0"/>
              <a:t> на клиенте</a:t>
            </a:r>
          </a:p>
          <a:p>
            <a:pPr marL="85725" indent="-7938" algn="just">
              <a:buNone/>
            </a:pPr>
            <a:endParaRPr lang="ru-RU" sz="1400" dirty="0" smtClean="0"/>
          </a:p>
          <a:p>
            <a:pPr marL="85725" indent="-7938">
              <a:buNone/>
            </a:pPr>
            <a:r>
              <a:rPr lang="ru-RU" sz="1400" dirty="0" smtClean="0"/>
              <a:t>Доставка ПО для клиентов №1 и №2 на производится при помощи программы установки, созданной в среде </a:t>
            </a:r>
            <a:r>
              <a:rPr lang="en-US" sz="1400" dirty="0" smtClean="0"/>
              <a:t>Install Shield</a:t>
            </a:r>
            <a:r>
              <a:rPr lang="ru-RU" sz="1400" dirty="0" smtClean="0"/>
              <a:t>.</a:t>
            </a:r>
          </a:p>
          <a:p>
            <a:pPr marL="85725" indent="-7938">
              <a:buNone/>
            </a:pPr>
            <a:r>
              <a:rPr lang="ru-RU" sz="1400" dirty="0" smtClean="0"/>
              <a:t>Доставка ПО </a:t>
            </a:r>
            <a:r>
              <a:rPr lang="ru-RU" sz="1400" dirty="0"/>
              <a:t>для клиентов </a:t>
            </a:r>
            <a:r>
              <a:rPr lang="ru-RU" sz="1400" dirty="0" smtClean="0"/>
              <a:t>№3 </a:t>
            </a:r>
            <a:r>
              <a:rPr lang="ru-RU" sz="1400" dirty="0"/>
              <a:t>и </a:t>
            </a:r>
            <a:r>
              <a:rPr lang="ru-RU" sz="1400" dirty="0" smtClean="0"/>
              <a:t>№4 </a:t>
            </a:r>
            <a:r>
              <a:rPr lang="ru-RU" sz="1400" b="1" cap="all" dirty="0" smtClean="0"/>
              <a:t>не требуется</a:t>
            </a:r>
            <a:r>
              <a:rPr lang="ru-RU" sz="1400" dirty="0" smtClean="0"/>
              <a:t>. Используется </a:t>
            </a:r>
            <a:r>
              <a:rPr lang="ru-RU" sz="1400" b="1" dirty="0" smtClean="0"/>
              <a:t>ЛЮБОЙ</a:t>
            </a:r>
            <a:r>
              <a:rPr lang="ru-RU" sz="1400" dirty="0" smtClean="0"/>
              <a:t> доступный </a:t>
            </a:r>
            <a:r>
              <a:rPr lang="en-US" sz="1400" dirty="0" smtClean="0"/>
              <a:t>WEB ,</a:t>
            </a:r>
            <a:r>
              <a:rPr lang="ru-RU" sz="1400" dirty="0" smtClean="0"/>
              <a:t>браузер</a:t>
            </a:r>
            <a:endParaRPr lang="ru-RU" sz="14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А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рхитектура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64097202"/>
              </p:ext>
            </p:extLst>
          </p:nvPr>
        </p:nvGraphicFramePr>
        <p:xfrm>
          <a:off x="4283968" y="1156102"/>
          <a:ext cx="4464496" cy="53134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148064" y="2564904"/>
            <a:ext cx="7665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/>
              <a:t>TCP</a:t>
            </a:r>
            <a:r>
              <a:rPr lang="ru-RU" sz="1400" b="1" dirty="0"/>
              <a:t>/</a:t>
            </a:r>
            <a:r>
              <a:rPr lang="en-US" sz="1400" b="1" dirty="0"/>
              <a:t>IP</a:t>
            </a:r>
            <a:endParaRPr lang="ru-RU" sz="1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092280" y="2564903"/>
            <a:ext cx="7665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/>
              <a:t>TCP</a:t>
            </a:r>
            <a:r>
              <a:rPr lang="ru-RU" sz="1400" b="1" dirty="0"/>
              <a:t>/</a:t>
            </a:r>
            <a:r>
              <a:rPr lang="en-US" sz="1400" b="1" dirty="0"/>
              <a:t>IP</a:t>
            </a:r>
            <a:endParaRPr lang="ru-RU" sz="1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3789040"/>
            <a:ext cx="19442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Локально или сеть</a:t>
            </a:r>
            <a:endParaRPr lang="ru-RU" sz="1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17185" y="5445224"/>
            <a:ext cx="643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HTTP</a:t>
            </a:r>
            <a:endParaRPr lang="ru-RU" sz="1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308304" y="5425479"/>
            <a:ext cx="643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/>
              <a:t>HTTP</a:t>
            </a:r>
            <a:endParaRPr lang="ru-RU" sz="1400" b="1" dirty="0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ценка эффективности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88" y="1124744"/>
            <a:ext cx="19122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Для оценки эффективности проведем сравнительный анализ управления указанными видами информации в человеко-часах/сут без использования данной системы и с использованием данной системы.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410962"/>
              </p:ext>
            </p:extLst>
          </p:nvPr>
        </p:nvGraphicFramePr>
        <p:xfrm>
          <a:off x="2483768" y="1068388"/>
          <a:ext cx="6264695" cy="56465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3271"/>
                <a:gridCol w="1973808"/>
                <a:gridCol w="1105528"/>
                <a:gridCol w="868281"/>
                <a:gridCol w="1031299"/>
                <a:gridCol w="942508"/>
              </a:tblGrid>
              <a:tr h="44474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Вид информации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Операции без ИС ККТ в бумажном виде и/или в файле </a:t>
                      </a:r>
                      <a:r>
                        <a:rPr lang="en-US" sz="1000" dirty="0">
                          <a:effectLst/>
                        </a:rPr>
                        <a:t>Word</a:t>
                      </a:r>
                      <a:r>
                        <a:rPr lang="ru-RU" sz="1000" dirty="0">
                          <a:effectLst/>
                        </a:rPr>
                        <a:t>/</a:t>
                      </a:r>
                      <a:r>
                        <a:rPr lang="en-US" sz="1000" dirty="0">
                          <a:effectLst/>
                        </a:rPr>
                        <a:t>Excel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Операции в ИС ККТ в модулях интерфейса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12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Поиск,  просмотр, анализ и печать данных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Добавление, изменение, удаление данных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Поиск,  просмотр, анализ и печать данных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Добавление, изменение, удаление данных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 anchor="ctr"/>
                </a:tc>
              </a:tr>
              <a:tr h="2964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Номенклатура ПК и устройств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30 - 60 мин 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30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5- 15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</a:tr>
              <a:tr h="4447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Местонахождение и функции ПК и устройств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15- 30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25 – 50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5 – 10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5 – 15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</a:tr>
              <a:tr h="2964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Системная информация о ПК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10 – 20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20 – 40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5 – 10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10 – 15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</a:tr>
              <a:tr h="2964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4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Сетевые характеристики ПК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10 – 15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25 – 50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5 – 10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10 – 20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</a:tr>
              <a:tr h="2767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Пользователи ПК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20 – 40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30 – 40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5 – 10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15 – 20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</a:tr>
              <a:tr h="2964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Открытие ресурсы ПК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20 – 40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30 – 40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5 – 10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15 – 20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</a:tr>
              <a:tr h="4447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Техническая информация о ПК и устройствах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20 – 60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30 – 120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10 – 20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15 – 30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</a:tr>
              <a:tr h="4447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8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Материальная информация о ПК и устройствах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20 – 40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30 – 60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10 – 15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15 – 20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</a:tr>
              <a:tr h="4447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9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Сервисная информация о ПК и устройствах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20 – 60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45 – 90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5 – 10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10 – 20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</a:tr>
              <a:tr h="5580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Административная информация (ведение пользователей)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5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</a:tr>
              <a:tr h="4447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11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Ведение справочников системы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10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000" dirty="0">
                          <a:effectLst/>
                        </a:rPr>
                        <a:t>15 мин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43" marR="36143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</p:spTree>
    <p:extLst>
      <p:ext uri="{BB962C8B-B14F-4D97-AF65-F5344CB8AC3E}">
        <p14:creationId xmlns:p14="http://schemas.microsoft.com/office/powerpoint/2010/main" val="2653309840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равнительная характеристика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103447"/>
              </p:ext>
            </p:extLst>
          </p:nvPr>
        </p:nvGraphicFramePr>
        <p:xfrm>
          <a:off x="971600" y="1124744"/>
          <a:ext cx="7200799" cy="47088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4061"/>
                <a:gridCol w="4080435"/>
                <a:gridCol w="1296144"/>
                <a:gridCol w="1440159"/>
              </a:tblGrid>
              <a:tr h="1927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Операции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Без ИС ККТ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С ИС ККТ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</a:tr>
              <a:tr h="333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Обеспечение целостности файлов </a:t>
                      </a:r>
                      <a:r>
                        <a:rPr lang="en-US" sz="1100" dirty="0">
                          <a:effectLst/>
                        </a:rPr>
                        <a:t>Word</a:t>
                      </a:r>
                      <a:r>
                        <a:rPr lang="ru-RU" sz="1100" dirty="0">
                          <a:effectLst/>
                        </a:rPr>
                        <a:t>/</a:t>
                      </a:r>
                      <a:r>
                        <a:rPr lang="en-US" sz="1100" dirty="0">
                          <a:effectLst/>
                        </a:rPr>
                        <a:t>Excel</a:t>
                      </a:r>
                      <a:r>
                        <a:rPr lang="ru-RU" sz="1100" dirty="0">
                          <a:effectLst/>
                        </a:rPr>
                        <a:t> всех картотек данных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Требуется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Не требуется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</a:tr>
              <a:tr h="6666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Контроль взаимосвязи информации разной версии файлов </a:t>
                      </a:r>
                      <a:r>
                        <a:rPr lang="en-US" sz="1100" dirty="0">
                          <a:effectLst/>
                        </a:rPr>
                        <a:t>Word</a:t>
                      </a:r>
                      <a:r>
                        <a:rPr lang="ru-RU" sz="1100" dirty="0">
                          <a:effectLst/>
                        </a:rPr>
                        <a:t>/</a:t>
                      </a:r>
                      <a:r>
                        <a:rPr lang="en-US" sz="1100" dirty="0">
                          <a:effectLst/>
                        </a:rPr>
                        <a:t>Excel </a:t>
                      </a:r>
                      <a:r>
                        <a:rPr lang="ru-RU" sz="1100" dirty="0">
                          <a:effectLst/>
                        </a:rPr>
                        <a:t>межу собой и в разных отделах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Требуется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Не требуется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</a:tr>
              <a:tr h="4999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Использование почты и/или печати документов для обмена информацией между участниками.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Требуется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Не требуется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</a:tr>
              <a:tr h="333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Ошибка ввода дублирующей информации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Возможна на 30 %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Не возможна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</a:tr>
              <a:tr h="4999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5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Ввод одинаковой информации в разном формате и синтаксической разницей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Возможна на 60 %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Не возможна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</a:tr>
              <a:tr h="4999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6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Потеря файла(ов) и/или использование данных из неактуальной версии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Возможна на 40 %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Не возможна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</a:tr>
              <a:tr h="333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7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Несанкционированный доступ к закрытой информации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Возможен на 20 %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Не возможен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</a:tr>
              <a:tr h="4999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8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Настройка уровня видимости одной информации и прав на ее управление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Не возможен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Возможен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</a:tr>
              <a:tr h="1666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9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Контроль вносимых изменений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Не возможен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Возможен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</a:tr>
              <a:tr h="4999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10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Просмотр истории вносимых изменений и проведение расследования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Не возможно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88590" algn="l"/>
                        </a:tabLst>
                      </a:pPr>
                      <a:r>
                        <a:rPr lang="ru-RU" sz="1100" dirty="0">
                          <a:effectLst/>
                        </a:rPr>
                        <a:t>Возможен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582" marR="46582" marT="0" marB="0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</p:spTree>
    <p:extLst>
      <p:ext uri="{BB962C8B-B14F-4D97-AF65-F5344CB8AC3E}">
        <p14:creationId xmlns:p14="http://schemas.microsoft.com/office/powerpoint/2010/main" val="808101939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3714776"/>
          </a:xfrm>
        </p:spPr>
        <p:txBody>
          <a:bodyPr>
            <a:normAutofit/>
          </a:bodyPr>
          <a:lstStyle/>
          <a:p>
            <a:pPr marL="85725" indent="-7938" algn="just">
              <a:buNone/>
            </a:pPr>
            <a:r>
              <a:rPr lang="ru-RU" sz="1400" dirty="0" smtClean="0"/>
              <a:t>В ходе промышленной эксплуатации </a:t>
            </a:r>
            <a:r>
              <a:rPr lang="ru-RU" sz="1400" smtClean="0"/>
              <a:t>системы выявлена </a:t>
            </a:r>
            <a:r>
              <a:rPr lang="ru-RU" sz="1400" dirty="0" smtClean="0"/>
              <a:t>необходимость в дополнении программы новым функционалом:</a:t>
            </a:r>
          </a:p>
          <a:p>
            <a:pPr lvl="1" algn="just">
              <a:buFont typeface="Lucida Sans Unicode" pitchFamily="34" charset="0"/>
              <a:buChar char="‣"/>
            </a:pPr>
            <a:r>
              <a:rPr lang="ru-RU" sz="1400" dirty="0" smtClean="0"/>
              <a:t>Модуль автоматической загрузки и применения отчетов систем считывания конфигурации компьютерного оборудования (например </a:t>
            </a:r>
            <a:r>
              <a:rPr lang="en-US" sz="1400" dirty="0" smtClean="0"/>
              <a:t>Everest</a:t>
            </a:r>
            <a:r>
              <a:rPr lang="ru-RU" sz="1400" dirty="0" smtClean="0"/>
              <a:t>);</a:t>
            </a:r>
            <a:endParaRPr lang="en-US" sz="1400" dirty="0" smtClean="0"/>
          </a:p>
          <a:p>
            <a:pPr lvl="1" algn="just">
              <a:buFont typeface="Lucida Sans Unicode" pitchFamily="34" charset="0"/>
              <a:buChar char="‣"/>
            </a:pPr>
            <a:r>
              <a:rPr lang="ru-RU" sz="1400" dirty="0" smtClean="0"/>
              <a:t>Модуль учета расходных и ЗП материалов. В этом случае система сможет совмещать и вести объем расходного материала при его использовании для обеспечения работы ПК и периферийного оборудования;</a:t>
            </a:r>
          </a:p>
          <a:p>
            <a:pPr lvl="1" algn="just">
              <a:buFont typeface="Lucida Sans Unicode" pitchFamily="34" charset="0"/>
              <a:buChar char="‣"/>
            </a:pPr>
            <a:r>
              <a:rPr lang="ru-RU" sz="1400" dirty="0" smtClean="0"/>
              <a:t>Модуль полного цикла сервисного сопровождения.  Нужен для создания целостной цепочки движения заявки, сервиса или ремонта, объема использования расходных и ЗП материалов, объема, сроков и стоимости проведенных работ.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ланы развития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</p:spTree>
    <p:extLst>
      <p:ext uri="{BB962C8B-B14F-4D97-AF65-F5344CB8AC3E}">
        <p14:creationId xmlns:p14="http://schemas.microsoft.com/office/powerpoint/2010/main" val="1694456870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1571636"/>
          </a:xfrm>
        </p:spPr>
        <p:txBody>
          <a:bodyPr>
            <a:normAutofit/>
          </a:bodyPr>
          <a:lstStyle/>
          <a:p>
            <a:pPr algn="ctr"/>
            <a:r>
              <a:rPr lang="ru-RU" sz="1200" dirty="0" smtClean="0"/>
              <a:t>С уважением, автор: Федотов Василий Александрович</a:t>
            </a:r>
          </a:p>
          <a:p>
            <a:pPr algn="ctr"/>
            <a:r>
              <a:rPr lang="en-US" sz="1200" dirty="0" smtClean="0"/>
              <a:t>Mail: </a:t>
            </a:r>
            <a:r>
              <a:rPr lang="en-US" sz="1200" dirty="0" smtClean="0">
                <a:hlinkClick r:id="rId2"/>
              </a:rPr>
              <a:t>workstudio@yandex.ru</a:t>
            </a:r>
            <a:endParaRPr lang="ru-RU" sz="1200" dirty="0" smtClean="0"/>
          </a:p>
          <a:p>
            <a:pPr algn="ctr"/>
            <a:r>
              <a:rPr lang="ru-RU" sz="1200" dirty="0" smtClean="0"/>
              <a:t>Домашняя страничка: </a:t>
            </a:r>
            <a:r>
              <a:rPr lang="en-US" sz="1200" dirty="0" smtClean="0">
                <a:hlinkClick r:id="rId3"/>
              </a:rPr>
              <a:t>http://workstudio.narod.ru/kkt.html</a:t>
            </a:r>
            <a:r>
              <a:rPr lang="ru-RU" sz="1200" dirty="0" smtClean="0"/>
              <a:t> </a:t>
            </a:r>
          </a:p>
          <a:p>
            <a:pPr algn="ctr">
              <a:buNone/>
            </a:pPr>
            <a:endParaRPr lang="en-US" sz="1200" dirty="0" smtClean="0"/>
          </a:p>
          <a:p>
            <a:pPr algn="ctr"/>
            <a:endParaRPr lang="ru-RU" sz="1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917712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Спасибо за внимание!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4402832" cy="4807436"/>
          </a:xfrm>
        </p:spPr>
        <p:txBody>
          <a:bodyPr>
            <a:normAutofit/>
          </a:bodyPr>
          <a:lstStyle/>
          <a:p>
            <a:pPr marL="85725" indent="-7938" algn="just">
              <a:buNone/>
            </a:pPr>
            <a:endParaRPr lang="ru-RU" sz="1400" dirty="0" smtClean="0"/>
          </a:p>
          <a:p>
            <a:pPr marL="85725" indent="-7938" algn="just">
              <a:buNone/>
            </a:pPr>
            <a:endParaRPr lang="ru-RU" sz="14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Б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езопасность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844488694"/>
              </p:ext>
            </p:extLst>
          </p:nvPr>
        </p:nvGraphicFramePr>
        <p:xfrm>
          <a:off x="548592" y="980728"/>
          <a:ext cx="8199871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У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становка и удаление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0034" y="1285860"/>
            <a:ext cx="285752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Lucida Sans Unicode" pitchFamily="34" charset="0"/>
              </a:rPr>
              <a:t>Установка клиентской части программы на компьютер осуществляется с дистрибутивного компакт диска с одноименным названием: «Картотека Компьютерной Техники» - ККТ. В нем находится программный установочный пакет, </a:t>
            </a:r>
            <a:r>
              <a:rPr lang="ru-RU" sz="1400" dirty="0" smtClean="0">
                <a:latin typeface="Lucida Sans Unicode" pitchFamily="34" charset="0"/>
              </a:rPr>
              <a:t>который </a:t>
            </a:r>
            <a:r>
              <a:rPr lang="ru-RU" sz="1400" dirty="0">
                <a:latin typeface="Lucida Sans Unicode" pitchFamily="34" charset="0"/>
              </a:rPr>
              <a:t>автоматически запускается </a:t>
            </a:r>
            <a:r>
              <a:rPr lang="ru-RU" sz="1400" dirty="0" smtClean="0">
                <a:latin typeface="Lucida Sans Unicode" pitchFamily="34" charset="0"/>
              </a:rPr>
              <a:t>и </a:t>
            </a:r>
            <a:r>
              <a:rPr lang="ru-RU" sz="1400" dirty="0">
                <a:latin typeface="Lucida Sans Unicode" pitchFamily="34" charset="0"/>
              </a:rPr>
              <a:t>предлагает начать установку программы.</a:t>
            </a:r>
          </a:p>
          <a:p>
            <a:pPr algn="just"/>
            <a:endParaRPr lang="ru-RU" sz="1400" dirty="0">
              <a:latin typeface="Lucida Sans Unicode" pitchFamily="34" charset="0"/>
            </a:endParaRPr>
          </a:p>
          <a:p>
            <a:r>
              <a:rPr lang="ru-RU" sz="1400" dirty="0">
                <a:latin typeface="Lucida Sans Unicode" pitchFamily="34" charset="0"/>
              </a:rPr>
              <a:t>Удаление осуществляется с помощью функции ОС Windows «Установка/удаление», расположенной в папке «Панель управления»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920" y="1556792"/>
            <a:ext cx="2612760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152" y="2348880"/>
            <a:ext cx="2612286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3968" y="3773080"/>
            <a:ext cx="2612286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285860"/>
            <a:ext cx="8501122" cy="473542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 smtClean="0"/>
              <a:t>Среди множества функций системы можно выделить самые основные:</a:t>
            </a:r>
          </a:p>
          <a:p>
            <a:r>
              <a:rPr lang="ru-RU" sz="1400" dirty="0" smtClean="0"/>
              <a:t>ДОБАВЛЕНИЕ</a:t>
            </a:r>
            <a:r>
              <a:rPr lang="en-US" sz="1400" dirty="0" smtClean="0"/>
              <a:t>/</a:t>
            </a:r>
            <a:r>
              <a:rPr lang="ru-RU" sz="1400" dirty="0" smtClean="0"/>
              <a:t>УДАЛЕНИЕ, ИЗМЕНЕНИЕ ХАРАКТЕРИСТИК ПК</a:t>
            </a:r>
          </a:p>
          <a:p>
            <a:r>
              <a:rPr lang="ru-RU" sz="1400" dirty="0" smtClean="0"/>
              <a:t>ДОБАВЛЕНИЕ/УДАЛЕНИЕ</a:t>
            </a:r>
            <a:r>
              <a:rPr lang="ru-RU" sz="1400" dirty="0"/>
              <a:t>, </a:t>
            </a:r>
            <a:r>
              <a:rPr lang="ru-RU" sz="1400" dirty="0" smtClean="0"/>
              <a:t>ИЗМЕНЕНИЕ ХАРАКТЕРИСТИК ОС ПК</a:t>
            </a:r>
          </a:p>
          <a:p>
            <a:r>
              <a:rPr lang="ru-RU" sz="1400" dirty="0"/>
              <a:t>КЛОНИРОВАНИЕ ПК</a:t>
            </a:r>
          </a:p>
          <a:p>
            <a:pPr lvl="0"/>
            <a:r>
              <a:rPr lang="ru-RU" sz="1400" dirty="0" smtClean="0"/>
              <a:t>ДОБАВЛЕНИЕ/УДАЛЕНИЕ, ИЗМЕНЕНИЕ ХАРАКТЕРИСТИК УСТРОЙСТВ</a:t>
            </a:r>
          </a:p>
          <a:p>
            <a:pPr lvl="0"/>
            <a:r>
              <a:rPr lang="ru-RU" sz="1400" dirty="0" smtClean="0"/>
              <a:t>ПЕРЕНОС УСТРОЙСТВ НА ДРУГОЙ ПК</a:t>
            </a:r>
          </a:p>
          <a:p>
            <a:pPr lvl="0"/>
            <a:r>
              <a:rPr lang="ru-RU" sz="1400" dirty="0" smtClean="0"/>
              <a:t>КЛОНИРОВАНИЕ УСТРОЙСТВ</a:t>
            </a:r>
          </a:p>
          <a:p>
            <a:pPr lvl="0"/>
            <a:r>
              <a:rPr lang="ru-RU" sz="1400" dirty="0" smtClean="0"/>
              <a:t>УПРАВЛЕНИЕ МАТЕРИАЛЬНОЙ ИНФОРМАЦИЕЙ О ПК И УСТРОЙСТВАХ</a:t>
            </a:r>
          </a:p>
          <a:p>
            <a:pPr lvl="0"/>
            <a:r>
              <a:rPr lang="ru-RU" sz="1400" dirty="0" smtClean="0"/>
              <a:t>ПЕРЕДАЧА ПК НА ДРУГОЙ ФИЛИАЛ</a:t>
            </a:r>
          </a:p>
          <a:p>
            <a:pPr lvl="0"/>
            <a:r>
              <a:rPr lang="ru-RU" sz="1400" dirty="0" smtClean="0"/>
              <a:t>ПЕРЕДАЧА УСТРОЙСТВ ДРУГОЙ ФИЛИАЛ</a:t>
            </a:r>
          </a:p>
          <a:p>
            <a:pPr lvl="0"/>
            <a:r>
              <a:rPr lang="ru-RU" sz="1400" dirty="0" smtClean="0"/>
              <a:t>ДОБАВЛЕНИЕ, ОБНОВЛЕНИЕ И УДАЛЕНИЕ ИНФОРМАЦИИ О ПО И НОСИТЕЛЯХ</a:t>
            </a:r>
          </a:p>
          <a:p>
            <a:pPr lvl="0"/>
            <a:r>
              <a:rPr lang="ru-RU" sz="1400" dirty="0" smtClean="0"/>
              <a:t>ПОИСК ИНФОРМАЦИИ </a:t>
            </a:r>
          </a:p>
          <a:p>
            <a:pPr lvl="0"/>
            <a:r>
              <a:rPr lang="ru-RU" sz="1400" dirty="0" smtClean="0"/>
              <a:t>ПОЛУЧЕНИЕ ОТЧЕТОВ</a:t>
            </a:r>
          </a:p>
          <a:p>
            <a:pPr lvl="0"/>
            <a:r>
              <a:rPr lang="ru-RU" sz="1400" dirty="0" smtClean="0"/>
              <a:t>ПЕЧАТЬ ОТЧЕТОВ, ПАСПОРТОВ И СТИКЕРОВ</a:t>
            </a:r>
          </a:p>
          <a:p>
            <a:pPr lvl="0"/>
            <a:r>
              <a:rPr lang="ru-RU" sz="1400" dirty="0" smtClean="0"/>
              <a:t>УПРАВЛЕНИЕ ПОЛЬЗОВАТЕЛЯМИ</a:t>
            </a:r>
          </a:p>
          <a:p>
            <a:pPr lvl="0"/>
            <a:r>
              <a:rPr lang="ru-RU" sz="1400" dirty="0" smtClean="0"/>
              <a:t>ИСПОЛЬЗОВАНИЕ И УПРАВЛЕНИЕ СПРАВОЧНИКАМИ</a:t>
            </a:r>
          </a:p>
          <a:p>
            <a:pPr lvl="0"/>
            <a:r>
              <a:rPr lang="ru-RU" sz="1400" dirty="0" smtClean="0"/>
              <a:t>ИСПОЛЬЗОВАНИЕ И УПРАВЛЕНИЕ СИСТЕМОЙ ПОМОЩИ</a:t>
            </a:r>
          </a:p>
          <a:p>
            <a:r>
              <a:rPr lang="ru-RU" sz="1400" dirty="0" smtClean="0"/>
              <a:t>ИСПОЛЬЗОВАНИЕ ИНТЕРФЕЙСА WEB СЕРВЕРА ДЛЯ ОН-ЛАЙН ДОСТУПА К ИНФОРМАЦИИ</a:t>
            </a:r>
            <a:endParaRPr lang="ru-RU" sz="1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ункции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И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нтерфейс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340768"/>
            <a:ext cx="5709560" cy="4968552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3538736" cy="4879444"/>
          </a:xfrm>
        </p:spPr>
        <p:txBody>
          <a:bodyPr>
            <a:noAutofit/>
          </a:bodyPr>
          <a:lstStyle/>
          <a:p>
            <a:pPr marL="88900" indent="-3175">
              <a:lnSpc>
                <a:spcPts val="1200"/>
              </a:lnSpc>
              <a:buNone/>
            </a:pPr>
            <a:r>
              <a:rPr lang="ru-RU" sz="1300" dirty="0" smtClean="0">
                <a:ea typeface="Calibri"/>
                <a:cs typeface="Times New Roman"/>
              </a:rPr>
              <a:t>Мультиформенный многопользовательский интерфейс, построенный </a:t>
            </a:r>
            <a:r>
              <a:rPr lang="ru-RU" sz="1300" dirty="0">
                <a:ea typeface="Calibri"/>
                <a:cs typeface="Times New Roman"/>
              </a:rPr>
              <a:t>в среде объектно-ориентированного языка </a:t>
            </a:r>
            <a:r>
              <a:rPr lang="en-US" sz="1300" dirty="0">
                <a:ea typeface="Calibri"/>
                <a:cs typeface="Times New Roman"/>
              </a:rPr>
              <a:t>MS Visual Basic </a:t>
            </a:r>
            <a:r>
              <a:rPr lang="en-US" sz="1300" dirty="0" smtClean="0">
                <a:ea typeface="Calibri"/>
                <a:cs typeface="Times New Roman"/>
              </a:rPr>
              <a:t>6.0</a:t>
            </a:r>
            <a:r>
              <a:rPr lang="ru-RU" sz="1300" dirty="0" smtClean="0">
                <a:ea typeface="Calibri"/>
                <a:cs typeface="Times New Roman"/>
              </a:rPr>
              <a:t> </a:t>
            </a:r>
            <a:r>
              <a:rPr lang="ru-RU" sz="1300" dirty="0" smtClean="0"/>
              <a:t>состоит из следующих модулей:</a:t>
            </a:r>
          </a:p>
          <a:p>
            <a:pPr lvl="0">
              <a:lnSpc>
                <a:spcPts val="1200"/>
              </a:lnSpc>
            </a:pPr>
            <a:r>
              <a:rPr lang="ru-RU" sz="1300" dirty="0" smtClean="0"/>
              <a:t>УСТАНОВКА/УДАЛЕНИЕ</a:t>
            </a:r>
          </a:p>
          <a:p>
            <a:pPr lvl="0">
              <a:lnSpc>
                <a:spcPts val="1200"/>
              </a:lnSpc>
            </a:pPr>
            <a:r>
              <a:rPr lang="ru-RU" sz="1300" dirty="0" smtClean="0"/>
              <a:t>ВХОД В ПРОГРАММУ</a:t>
            </a:r>
          </a:p>
          <a:p>
            <a:pPr lvl="0">
              <a:lnSpc>
                <a:spcPts val="1200"/>
              </a:lnSpc>
            </a:pPr>
            <a:r>
              <a:rPr lang="ru-RU" sz="1300" dirty="0" smtClean="0"/>
              <a:t>КОНСОЛЬ</a:t>
            </a:r>
          </a:p>
          <a:p>
            <a:pPr lvl="0">
              <a:lnSpc>
                <a:spcPts val="1200"/>
              </a:lnSpc>
            </a:pPr>
            <a:r>
              <a:rPr lang="ru-RU" sz="1300" dirty="0" smtClean="0"/>
              <a:t>ПАСПОРТ ОБОРУДОВАНИЯ</a:t>
            </a:r>
          </a:p>
          <a:p>
            <a:pPr lvl="1">
              <a:lnSpc>
                <a:spcPts val="1200"/>
              </a:lnSpc>
            </a:pPr>
            <a:r>
              <a:rPr lang="ru-RU" sz="1300" dirty="0" smtClean="0"/>
              <a:t>   Подменю "Управление"</a:t>
            </a:r>
          </a:p>
          <a:p>
            <a:pPr lvl="1">
              <a:lnSpc>
                <a:spcPts val="1200"/>
              </a:lnSpc>
            </a:pPr>
            <a:r>
              <a:rPr lang="ru-RU" sz="1300" dirty="0" smtClean="0"/>
              <a:t>   Общая информация</a:t>
            </a:r>
          </a:p>
          <a:p>
            <a:pPr lvl="1">
              <a:lnSpc>
                <a:spcPts val="1200"/>
              </a:lnSpc>
            </a:pPr>
            <a:r>
              <a:rPr lang="ru-RU" sz="1300" dirty="0" smtClean="0"/>
              <a:t>   Системная информация</a:t>
            </a:r>
          </a:p>
          <a:p>
            <a:pPr lvl="1">
              <a:lnSpc>
                <a:spcPts val="1200"/>
              </a:lnSpc>
            </a:pPr>
            <a:r>
              <a:rPr lang="ru-RU" sz="1300" dirty="0" smtClean="0"/>
              <a:t>   Управление устройствами</a:t>
            </a:r>
          </a:p>
          <a:p>
            <a:pPr lvl="1">
              <a:lnSpc>
                <a:spcPts val="1200"/>
              </a:lnSpc>
            </a:pPr>
            <a:r>
              <a:rPr lang="ru-RU" sz="1300" dirty="0" smtClean="0"/>
              <a:t>   Учетные данные</a:t>
            </a:r>
          </a:p>
          <a:p>
            <a:pPr lvl="0">
              <a:lnSpc>
                <a:spcPts val="1200"/>
              </a:lnSpc>
            </a:pPr>
            <a:r>
              <a:rPr lang="ru-RU" sz="1300" dirty="0" smtClean="0"/>
              <a:t>КАТАЛОГ ПО И НОСИТЕЛЕЙ</a:t>
            </a:r>
          </a:p>
          <a:p>
            <a:pPr lvl="0">
              <a:lnSpc>
                <a:spcPts val="1200"/>
              </a:lnSpc>
            </a:pPr>
            <a:r>
              <a:rPr lang="ru-RU" sz="1300" dirty="0" smtClean="0"/>
              <a:t>ПОИСК И ОТЧЕТЫ</a:t>
            </a:r>
          </a:p>
          <a:p>
            <a:pPr lvl="0">
              <a:lnSpc>
                <a:spcPts val="1200"/>
              </a:lnSpc>
            </a:pPr>
            <a:r>
              <a:rPr lang="ru-RU" sz="1300" dirty="0" smtClean="0"/>
              <a:t>ТЕКСТОВЫЙ РЕДАКТОР</a:t>
            </a:r>
          </a:p>
          <a:p>
            <a:pPr lvl="0">
              <a:lnSpc>
                <a:spcPts val="1200"/>
              </a:lnSpc>
            </a:pPr>
            <a:r>
              <a:rPr lang="ru-RU" sz="1300" dirty="0" smtClean="0"/>
              <a:t>КАРТОЧКИ</a:t>
            </a:r>
          </a:p>
          <a:p>
            <a:pPr lvl="0">
              <a:lnSpc>
                <a:spcPts val="1200"/>
              </a:lnSpc>
            </a:pPr>
            <a:r>
              <a:rPr lang="ru-RU" sz="1300" dirty="0" smtClean="0"/>
              <a:t>АРХИВ</a:t>
            </a:r>
          </a:p>
          <a:p>
            <a:pPr lvl="0">
              <a:lnSpc>
                <a:spcPts val="1200"/>
              </a:lnSpc>
            </a:pPr>
            <a:r>
              <a:rPr lang="ru-RU" sz="1300" dirty="0" smtClean="0"/>
              <a:t>СПРАВОЧНИКИ</a:t>
            </a:r>
          </a:p>
          <a:p>
            <a:pPr lvl="0">
              <a:lnSpc>
                <a:spcPts val="1200"/>
              </a:lnSpc>
            </a:pPr>
            <a:r>
              <a:rPr lang="ru-RU" sz="1300" dirty="0" smtClean="0"/>
              <a:t>ПОМОЩЬ</a:t>
            </a:r>
          </a:p>
          <a:p>
            <a:pPr lvl="0">
              <a:lnSpc>
                <a:spcPts val="1200"/>
              </a:lnSpc>
            </a:pPr>
            <a:r>
              <a:rPr lang="ru-RU" sz="1300" dirty="0" smtClean="0"/>
              <a:t>СМЕНА ПАРОЛЯ</a:t>
            </a:r>
          </a:p>
          <a:p>
            <a:pPr lvl="0">
              <a:lnSpc>
                <a:spcPts val="1200"/>
              </a:lnSpc>
            </a:pPr>
            <a:r>
              <a:rPr lang="ru-RU" sz="1300" dirty="0" smtClean="0"/>
              <a:t>WEB КАБИНЕТ</a:t>
            </a:r>
            <a:endParaRPr lang="ru-RU" sz="1300" dirty="0"/>
          </a:p>
        </p:txBody>
      </p: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96752"/>
            <a:ext cx="6635080" cy="576064"/>
          </a:xfrm>
        </p:spPr>
        <p:txBody>
          <a:bodyPr>
            <a:noAutofit/>
          </a:bodyPr>
          <a:lstStyle/>
          <a:p>
            <a:pPr marL="85725" indent="-7938" algn="just">
              <a:buNone/>
            </a:pPr>
            <a:r>
              <a:rPr lang="ru-RU" sz="1400" dirty="0" smtClean="0"/>
              <a:t>Основное окно обработки и ведения данных. Осуществляется выбор, просмотр, анализ и изменение данных о ПК и устройствах.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аспорт оборудования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1781471"/>
            <a:ext cx="62757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indent="-7938" algn="ctr">
              <a:buNone/>
            </a:pPr>
            <a:r>
              <a:rPr lang="ru-RU" sz="1400" b="1" dirty="0"/>
              <a:t>Реализация интерфейса предусматривает работу в двух режимах: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524328" y="5085184"/>
            <a:ext cx="360040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524328" y="5949280"/>
            <a:ext cx="360040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826903719"/>
              </p:ext>
            </p:extLst>
          </p:nvPr>
        </p:nvGraphicFramePr>
        <p:xfrm>
          <a:off x="1043608" y="2132856"/>
          <a:ext cx="720080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7884368" y="2852936"/>
            <a:ext cx="0" cy="3096344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285860"/>
            <a:ext cx="3206730" cy="5023460"/>
          </a:xfrm>
        </p:spPr>
        <p:txBody>
          <a:bodyPr>
            <a:normAutofit/>
          </a:bodyPr>
          <a:lstStyle/>
          <a:p>
            <a:pPr marL="85725" indent="3175">
              <a:buNone/>
              <a:tabLst>
                <a:tab pos="447675" algn="l"/>
              </a:tabLst>
              <a:defRPr/>
            </a:pPr>
            <a:r>
              <a:rPr lang="ru-RU" sz="1400" dirty="0" smtClean="0">
                <a:latin typeface="Lucida Sans Unicode" pitchFamily="34" charset="0"/>
              </a:rPr>
              <a:t>Сегмент «</a:t>
            </a:r>
            <a:r>
              <a:rPr lang="ru-RU" sz="1400" b="1" dirty="0" smtClean="0">
                <a:latin typeface="Lucida Sans Unicode" pitchFamily="34" charset="0"/>
              </a:rPr>
              <a:t>Суммарная информация</a:t>
            </a:r>
            <a:r>
              <a:rPr lang="ru-RU" sz="1400" dirty="0" smtClean="0">
                <a:latin typeface="Lucida Sans Unicode" pitchFamily="34" charset="0"/>
              </a:rPr>
              <a:t>» предназначен для быстрого просмотра основных показателей всего ПК и устройств в отдельности, но при этом не доступна модификация указанных параметров. </a:t>
            </a:r>
          </a:p>
          <a:p>
            <a:pPr marL="85725" indent="3175">
              <a:buNone/>
              <a:tabLst>
                <a:tab pos="447675" algn="l"/>
              </a:tabLst>
              <a:defRPr/>
            </a:pPr>
            <a:r>
              <a:rPr lang="ru-RU" sz="1400" dirty="0" smtClean="0">
                <a:latin typeface="Lucida Sans Unicode" pitchFamily="34" charset="0"/>
              </a:rPr>
              <a:t>В зависимости от уровней доступа пользователей к картотекам филиалов сегменты окна «</a:t>
            </a:r>
            <a:r>
              <a:rPr lang="ru-RU" sz="1400" b="1" dirty="0" smtClean="0">
                <a:latin typeface="Lucida Sans Unicode" pitchFamily="34" charset="0"/>
              </a:rPr>
              <a:t>Паспорт оборудования</a:t>
            </a:r>
            <a:r>
              <a:rPr lang="ru-RU" sz="1400" dirty="0" smtClean="0">
                <a:latin typeface="Lucida Sans Unicode" pitchFamily="34" charset="0"/>
              </a:rPr>
              <a:t>» могут менять свое содержание и состав, однако сегмент общей информации доступен для всех уровней доступа к филиалам (если у пользователя вообще есть доступ к картотеке данного филиала).</a:t>
            </a:r>
            <a:endParaRPr lang="ru-RU" sz="1400" dirty="0">
              <a:latin typeface="Lucida Sans Unicode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аспорт оборудования</a:t>
            </a:r>
            <a:b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Суммарная информация</a:t>
            </a:r>
            <a:endParaRPr lang="ru-RU" sz="27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433" y="64695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ОАО Приборный завод «Сигнал»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391632"/>
            <a:ext cx="5064857" cy="412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Left"/>
            <a:lightRig rig="threePt" dir="t"/>
          </a:scene3d>
          <a:sp3d prstMaterial="dkEdge"/>
        </p:spPr>
      </p:pic>
    </p:spTree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1239</TotalTime>
  <Words>2818</Words>
  <Application>Microsoft Office PowerPoint</Application>
  <PresentationFormat>Экран (4:3)</PresentationFormat>
  <Paragraphs>420</Paragraphs>
  <Slides>33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Открытая</vt:lpstr>
      <vt:lpstr>Презентация PowerPoint</vt:lpstr>
      <vt:lpstr>Цели</vt:lpstr>
      <vt:lpstr>Архитектура</vt:lpstr>
      <vt:lpstr>Безопасность</vt:lpstr>
      <vt:lpstr>Установка и удаление</vt:lpstr>
      <vt:lpstr>Функции</vt:lpstr>
      <vt:lpstr>Интерфейс</vt:lpstr>
      <vt:lpstr>Паспорт оборудования</vt:lpstr>
      <vt:lpstr>Паспорт оборудования Суммарная информация</vt:lpstr>
      <vt:lpstr>Презентация PowerPoint</vt:lpstr>
      <vt:lpstr>Презентация PowerPoint</vt:lpstr>
      <vt:lpstr>Паспорт оборудования Управление устройствами</vt:lpstr>
      <vt:lpstr>Паспорт оборудования Управление устройствами</vt:lpstr>
      <vt:lpstr>Паспорт оборудования Учетные данные</vt:lpstr>
      <vt:lpstr>Паспорт оборудования Учетные данные</vt:lpstr>
      <vt:lpstr>Модальные окна управления</vt:lpstr>
      <vt:lpstr>Каталог ПО и носителей</vt:lpstr>
      <vt:lpstr>Каталог ПО и носителей</vt:lpstr>
      <vt:lpstr>Поиск и отчеты Структура</vt:lpstr>
      <vt:lpstr>Поиск и отчеты Поиск</vt:lpstr>
      <vt:lpstr>Поиск и отчеты Поиск</vt:lpstr>
      <vt:lpstr>Поиск и отчеты Документы</vt:lpstr>
      <vt:lpstr>Вывод информации</vt:lpstr>
      <vt:lpstr>Архив</vt:lpstr>
      <vt:lpstr>Справочники</vt:lpstr>
      <vt:lpstr>Бланк паспорта ПК</vt:lpstr>
      <vt:lpstr>Пользователи и пароли</vt:lpstr>
      <vt:lpstr>Справка</vt:lpstr>
      <vt:lpstr>Web кабинет</vt:lpstr>
      <vt:lpstr>Оценка эффективности</vt:lpstr>
      <vt:lpstr>Сравнительная характеристика</vt:lpstr>
      <vt:lpstr>Планы развития</vt:lpstr>
      <vt:lpstr>Спасибо за внимание!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ABD</dc:creator>
  <cp:lastModifiedBy>Admin</cp:lastModifiedBy>
  <cp:revision>178</cp:revision>
  <dcterms:created xsi:type="dcterms:W3CDTF">2010-04-21T12:15:33Z</dcterms:created>
  <dcterms:modified xsi:type="dcterms:W3CDTF">2011-05-20T04:56:25Z</dcterms:modified>
</cp:coreProperties>
</file>